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omments/comment1.xml" ContentType="application/vnd.openxmlformats-officedocument.presentationml.comments+xml"/>
  <Override PartName="/ppt/theme/themeOverride3.xml" ContentType="application/vnd.openxmlformats-officedocument.themeOverride+xml"/>
  <Override PartName="/ppt/tags/tag11.xml" ContentType="application/vnd.openxmlformats-officedocument.presentationml.tags+xml"/>
  <Override PartName="/ppt/theme/themeOverride4.xml" ContentType="application/vnd.openxmlformats-officedocument.themeOverride+xml"/>
  <Override PartName="/ppt/tags/tag12.xml" ContentType="application/vnd.openxmlformats-officedocument.presentationml.tags+xml"/>
  <Override PartName="/ppt/theme/themeOverride5.xml" ContentType="application/vnd.openxmlformats-officedocument.themeOverride+xml"/>
  <Override PartName="/ppt/comments/comment2.xml" ContentType="application/vnd.openxmlformats-officedocument.presentationml.comments+xml"/>
  <Override PartName="/ppt/theme/themeOverride6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423" r:id="rId5"/>
    <p:sldId id="483" r:id="rId6"/>
    <p:sldId id="469" r:id="rId7"/>
    <p:sldId id="411" r:id="rId8"/>
    <p:sldId id="470" r:id="rId9"/>
    <p:sldId id="474" r:id="rId10"/>
    <p:sldId id="425" r:id="rId11"/>
    <p:sldId id="475" r:id="rId12"/>
    <p:sldId id="457" r:id="rId13"/>
    <p:sldId id="463" r:id="rId14"/>
    <p:sldId id="464" r:id="rId15"/>
    <p:sldId id="465" r:id="rId16"/>
    <p:sldId id="466" r:id="rId17"/>
    <p:sldId id="482" r:id="rId18"/>
    <p:sldId id="476" r:id="rId19"/>
    <p:sldId id="477" r:id="rId20"/>
    <p:sldId id="460" r:id="rId21"/>
    <p:sldId id="456" r:id="rId22"/>
    <p:sldId id="422" r:id="rId23"/>
    <p:sldId id="435" r:id="rId24"/>
    <p:sldId id="436" r:id="rId25"/>
    <p:sldId id="421" r:id="rId26"/>
    <p:sldId id="437" r:id="rId27"/>
    <p:sldId id="439" r:id="rId28"/>
    <p:sldId id="478" r:id="rId29"/>
    <p:sldId id="448" r:id="rId30"/>
    <p:sldId id="410" r:id="rId31"/>
    <p:sldId id="413" r:id="rId32"/>
    <p:sldId id="462" r:id="rId33"/>
    <p:sldId id="479" r:id="rId34"/>
    <p:sldId id="480" r:id="rId35"/>
    <p:sldId id="481" r:id="rId36"/>
  </p:sldIdLst>
  <p:sldSz cx="12192000" cy="6858000"/>
  <p:notesSz cx="6797675" cy="9926638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ragic Marker" panose="020B0604020202020204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a boite à slides Prod" initials="LbàsP" lastIdx="0" clrIdx="6">
    <p:extLst>
      <p:ext uri="{19B8F6BF-5375-455C-9EA6-DF929625EA0E}">
        <p15:presenceInfo xmlns:p15="http://schemas.microsoft.com/office/powerpoint/2012/main" userId="La boite à slides Prod" providerId="None"/>
      </p:ext>
    </p:extLst>
  </p:cmAuthor>
  <p:cmAuthor id="1" name="Rattu, Paola" initials="RP" lastIdx="57" clrIdx="0"/>
  <p:cmAuthor id="8" name="Wenger, Susanne" initials="WS" lastIdx="15" clrIdx="7">
    <p:extLst>
      <p:ext uri="{19B8F6BF-5375-455C-9EA6-DF929625EA0E}">
        <p15:presenceInfo xmlns:p15="http://schemas.microsoft.com/office/powerpoint/2012/main" userId="S-1-5-21-602162358-57989841-839522115-127760" providerId="AD"/>
      </p:ext>
    </p:extLst>
  </p:cmAuthor>
  <p:cmAuthor id="2" name="Buechi, Diego" initials="BD" lastIdx="32" clrIdx="1"/>
  <p:cmAuthor id="3" name="Bacic, Lisa" initials="BL" lastIdx="76" clrIdx="2"/>
  <p:cmAuthor id="4" name="Venkatesan, Ananya" initials="VA" lastIdx="10" clrIdx="3"/>
  <p:cmAuthor id="5" name="Pelosi, Angela" initials="PA" lastIdx="16" clrIdx="4"/>
  <p:cmAuthor id="6" name="Von Dach, Cindy" initials="VDC" lastIdx="15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1F1F1"/>
    <a:srgbClr val="F8F8F8"/>
    <a:srgbClr val="FEFEFE"/>
    <a:srgbClr val="FFFFFF"/>
    <a:srgbClr val="E35789"/>
    <a:srgbClr val="FC4C02"/>
    <a:srgbClr val="004466"/>
    <a:srgbClr val="8BBC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C264F-099C-44CA-BE60-A4DECF8EDABC}" v="2" dt="2019-08-21T07:12:10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00" autoAdjust="0"/>
    <p:restoredTop sz="95782" autoAdjust="0"/>
  </p:normalViewPr>
  <p:slideViewPr>
    <p:cSldViewPr snapToGrid="0" showGuides="1">
      <p:cViewPr varScale="1">
        <p:scale>
          <a:sx n="131" d="100"/>
          <a:sy n="131" d="100"/>
        </p:scale>
        <p:origin x="15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napToGrid="0">
      <p:cViewPr varScale="1">
        <p:scale>
          <a:sx n="89" d="100"/>
          <a:sy n="89" d="100"/>
        </p:scale>
        <p:origin x="8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9-02-20T14:32:42.854" idx="11">
    <p:pos x="10" y="10"/>
    <p:text>add Audéo</p:text>
    <p:extLst>
      <p:ext uri="{C676402C-5697-4E1C-873F-D02D1690AC5C}">
        <p15:threadingInfo xmlns:p15="http://schemas.microsoft.com/office/powerpoint/2012/main" timeZoneBias="-60"/>
      </p:ext>
    </p:extLst>
  </p:cm>
  <p:cm authorId="8" dt="2019-02-20T14:32:42.854" idx="2">
    <p:pos x="10" y="10"/>
    <p:text>add Audéo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9-02-20T14:34:17.128" idx="12">
    <p:pos x="10" y="10"/>
    <p:text>should we add hearing aid incl. ear mold or would for all 4 options an Audéo be OK?</p:text>
    <p:extLst>
      <p:ext uri="{C676402C-5697-4E1C-873F-D02D1690AC5C}">
        <p15:threadingInfo xmlns:p15="http://schemas.microsoft.com/office/powerpoint/2012/main" timeZoneBias="-60"/>
      </p:ext>
    </p:extLst>
  </p:cm>
  <p:cm authorId="8" dt="2019-02-20T14:34:17.128" idx="3">
    <p:pos x="10" y="10"/>
    <p:text>should we add hearing aid incl. ear mold or would for all 4 options an Audéo be OK?</p:text>
    <p:extLst>
      <p:ext uri="{C676402C-5697-4E1C-873F-D02D1690AC5C}">
        <p15:threadingInfo xmlns:p15="http://schemas.microsoft.com/office/powerpoint/2012/main" timeZoneBias="-60"/>
      </p:ext>
    </p:extLst>
  </p:cm>
  <p:cm authorId="8" dt="2019-02-20T14:34:46.189" idx="13">
    <p:pos x="106" y="106"/>
    <p:text>Lisa to check with Stacey.</p:text>
    <p:extLst>
      <p:ext uri="{C676402C-5697-4E1C-873F-D02D1690AC5C}">
        <p15:threadingInfo xmlns:p15="http://schemas.microsoft.com/office/powerpoint/2012/main" timeZoneBias="-60"/>
      </p:ext>
    </p:extLst>
  </p:cm>
  <p:cm authorId="8" dt="2019-02-20T14:34:46.189" idx="4">
    <p:pos x="106" y="106"/>
    <p:text>Lisa to check with Stacey.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A5576C-35AA-4CC0-908D-3E50F0DF24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B22D1-9E48-460D-B15A-2CE8107707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D0B67-74EC-4545-AF8A-DDA5AAFA764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F24BC-F8B1-4485-ACCE-CE100F7BD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38A31-3F90-4704-BBAF-3DCD89DA2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7BA8-1E05-463B-BCB1-282D7AD5F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50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1D677-EECA-4245-9E20-40A6A0109A75}" type="datetimeFigureOut">
              <a:rPr lang="en-GB" smtClean="0"/>
              <a:t>08/01/2020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13DB0-83B3-4016-8861-7956E113B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62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6" cy="5192705"/>
          </a:xfrm>
          <a:solidFill>
            <a:schemeClr val="bg1">
              <a:lumMod val="95000"/>
            </a:schemeClr>
          </a:solidFill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13515"/>
            <a:ext cx="11125200" cy="457200"/>
          </a:xfrm>
        </p:spPr>
        <p:txBody>
          <a:bodyPr anchor="t"/>
          <a:lstStyle>
            <a:lvl1pPr algn="l">
              <a:lnSpc>
                <a:spcPts val="3800"/>
              </a:lnSpc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868570"/>
            <a:ext cx="11125200" cy="4572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6F9E7456-C621-48AD-B765-94F279386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12" name="Afbeelding 52">
            <a:extLst>
              <a:ext uri="{FF2B5EF4-FFF2-40B4-BE49-F238E27FC236}">
                <a16:creationId xmlns:a16="http://schemas.microsoft.com/office/drawing/2014/main" id="{28F93772-FA0F-4092-80DB-3093A9C82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399" y="1638300"/>
            <a:ext cx="5418135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40463" y="1638300"/>
            <a:ext cx="5418137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67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" y="1638300"/>
            <a:ext cx="5418137" cy="457200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AE7609-5B9F-49D0-A591-64A522284C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0463" y="1638298"/>
            <a:ext cx="5418137" cy="45720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135528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1638300"/>
            <a:ext cx="5418137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6240463" y="1638300"/>
            <a:ext cx="5418137" cy="4572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100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3644900"/>
            <a:ext cx="5418135" cy="2565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" y="1638299"/>
            <a:ext cx="5418137" cy="175418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240465" y="3644900"/>
            <a:ext cx="5418135" cy="2565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1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465" y="1638299"/>
            <a:ext cx="5418135" cy="175418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00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37" userDrawn="1">
          <p15:clr>
            <a:srgbClr val="9FCC3B"/>
          </p15:clr>
        </p15:guide>
        <p15:guide id="3" orient="horz" pos="2296" userDrawn="1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33399" y="1638300"/>
            <a:ext cx="11125201" cy="4572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534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98386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49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7220"/>
            <a:ext cx="7924800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8470772" y="1196975"/>
            <a:ext cx="3187831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0769" y="2035174"/>
            <a:ext cx="3187831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0C92E720-87C8-4D95-946B-2E7412617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2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-3" y="-7220"/>
            <a:ext cx="4267203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12029" y="1196975"/>
            <a:ext cx="6846573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026" y="2035174"/>
            <a:ext cx="6846573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C298A299-F96D-46C2-BD5E-2A826D8B6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6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4267200" y="-7220"/>
            <a:ext cx="7924799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1196975"/>
            <a:ext cx="3212962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3212962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121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6" cy="5192705"/>
          </a:xfrm>
          <a:solidFill>
            <a:schemeClr val="bg1">
              <a:lumMod val="95000"/>
            </a:schemeClr>
          </a:solidFill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12797"/>
            <a:ext cx="11125200" cy="457200"/>
          </a:xfrm>
        </p:spPr>
        <p:txBody>
          <a:bodyPr anchor="t"/>
          <a:lstStyle>
            <a:lvl1pPr algn="l">
              <a:lnSpc>
                <a:spcPts val="3800"/>
              </a:lnSpc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dirty="0"/>
              <a:t>Headline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381191"/>
            <a:ext cx="11125200" cy="4572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0A8BB824-18C0-460A-91B8-0F02A01AB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786038"/>
            <a:ext cx="11125200" cy="457200"/>
          </a:xfrm>
        </p:spPr>
        <p:txBody>
          <a:bodyPr/>
          <a:lstStyle>
            <a:lvl1pPr marL="0" indent="0">
              <a:lnSpc>
                <a:spcPts val="3800"/>
              </a:lnSpc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2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F5023C39-45DC-44EC-A722-61C8CFAFB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11" name="Afbeelding 52">
            <a:extLst>
              <a:ext uri="{FF2B5EF4-FFF2-40B4-BE49-F238E27FC236}">
                <a16:creationId xmlns:a16="http://schemas.microsoft.com/office/drawing/2014/main" id="{F56DD662-2348-42F2-BA10-7D41740FB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16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180064" y="0"/>
            <a:ext cx="4011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7924801" y="-7220"/>
            <a:ext cx="4267186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1196975"/>
            <a:ext cx="6870544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6870544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330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righ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20"/>
            <a:ext cx="7924800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8461345" y="1196975"/>
            <a:ext cx="31972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342" y="2035174"/>
            <a:ext cx="3197258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8C690387-166F-450B-A588-A70DB0CCC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42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righ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7220"/>
            <a:ext cx="4267201" cy="68652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03744" y="1196975"/>
            <a:ext cx="68548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3741" y="2035174"/>
            <a:ext cx="6854858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AFD49CA1-7E56-4FDF-B6B7-6D5B90FFA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6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lef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4270335" y="-7219"/>
            <a:ext cx="7921665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2" y="1196975"/>
            <a:ext cx="3203537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399" y="2035174"/>
            <a:ext cx="3203537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604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lef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180064" y="0"/>
            <a:ext cx="4011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7924800" y="-7219"/>
            <a:ext cx="4267187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196975"/>
            <a:ext cx="6870546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6870546" cy="4175123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229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r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20"/>
            <a:ext cx="7924800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8461345" y="1196975"/>
            <a:ext cx="31972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342" y="2035174"/>
            <a:ext cx="3197258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097286E5-0BF7-4A83-A825-C2E397700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8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r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7220"/>
            <a:ext cx="4267201" cy="68652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03744" y="1196975"/>
            <a:ext cx="68548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3741" y="2035174"/>
            <a:ext cx="6854858" cy="4175125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40BADA18-2AAA-4415-8524-1743EEBB5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lef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4270336" y="-7220"/>
            <a:ext cx="7921664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1196975"/>
            <a:ext cx="3203536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3203536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791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lef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180064" y="0"/>
            <a:ext cx="4011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8180053" y="-7219"/>
            <a:ext cx="4011936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5" y="1196975"/>
            <a:ext cx="6870543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2" y="2035174"/>
            <a:ext cx="6870543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92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6906" y="2514600"/>
            <a:ext cx="8099955" cy="1836420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Together,</a:t>
            </a:r>
            <a:br>
              <a:rPr lang="en-GB" dirty="0"/>
            </a:br>
            <a:r>
              <a:rPr lang="en-GB" dirty="0"/>
              <a:t>we change lives</a:t>
            </a:r>
          </a:p>
        </p:txBody>
      </p:sp>
    </p:spTree>
    <p:extLst>
      <p:ext uri="{BB962C8B-B14F-4D97-AF65-F5344CB8AC3E}">
        <p14:creationId xmlns:p14="http://schemas.microsoft.com/office/powerpoint/2010/main" val="82824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1632418"/>
            <a:ext cx="11125200" cy="598850"/>
          </a:xfrm>
        </p:spPr>
        <p:txBody>
          <a:bodyPr anchor="t"/>
          <a:lstStyle>
            <a:lvl1pPr algn="l">
              <a:lnSpc>
                <a:spcPts val="56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520341"/>
            <a:ext cx="11125200" cy="4572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F2C00CB0-05E4-43CD-B587-AEB13ED69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8" name="Afbeelding 52">
            <a:extLst>
              <a:ext uri="{FF2B5EF4-FFF2-40B4-BE49-F238E27FC236}">
                <a16:creationId xmlns:a16="http://schemas.microsoft.com/office/drawing/2014/main" id="{7F3B8727-73BE-4741-9428-7ACB12B9E7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8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1632418"/>
            <a:ext cx="11125200" cy="598850"/>
          </a:xfrm>
        </p:spPr>
        <p:txBody>
          <a:bodyPr anchor="t"/>
          <a:lstStyle>
            <a:lvl1pPr algn="l">
              <a:lnSpc>
                <a:spcPts val="56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Headline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3266614"/>
            <a:ext cx="11125200" cy="4572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E18AE49-000C-4D8B-A664-54096AD76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339102"/>
            <a:ext cx="11125200" cy="613458"/>
          </a:xfrm>
        </p:spPr>
        <p:txBody>
          <a:bodyPr/>
          <a:lstStyle>
            <a:lvl1pPr marL="0" indent="0">
              <a:lnSpc>
                <a:spcPts val="5600"/>
              </a:lnSpc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2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F7D1BB67-6592-4DD9-B9BE-32043ED1B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9" name="Afbeelding 52">
            <a:extLst>
              <a:ext uri="{FF2B5EF4-FFF2-40B4-BE49-F238E27FC236}">
                <a16:creationId xmlns:a16="http://schemas.microsoft.com/office/drawing/2014/main" id="{E566951E-A7EA-4823-B106-78A9DE1E1C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3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09A0E1-D3F1-4291-AD66-2ABE52B063FB}"/>
              </a:ext>
            </a:extLst>
          </p:cNvPr>
          <p:cNvSpPr/>
          <p:nvPr userDrawn="1"/>
        </p:nvSpPr>
        <p:spPr>
          <a:xfrm>
            <a:off x="0" y="5808286"/>
            <a:ext cx="12192000" cy="1051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401" y="312420"/>
            <a:ext cx="6872204" cy="65352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04DD89-27C5-4DAF-A53A-A6A3C451C7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526" y="1638300"/>
            <a:ext cx="6862419" cy="457200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22900" indent="-342900">
              <a:buFont typeface="+mj-lt"/>
              <a:buAutoNum type="arabicPeriod"/>
              <a:defRPr/>
            </a:lvl2pPr>
            <a:lvl3pPr marL="702900" indent="-342900">
              <a:buFont typeface="+mj-lt"/>
              <a:buAutoNum type="arabicPeriod"/>
              <a:defRPr/>
            </a:lvl3pPr>
            <a:lvl4pPr marL="882900" indent="-342900">
              <a:buFont typeface="+mj-lt"/>
              <a:buAutoNum type="arabicPeriod"/>
              <a:defRPr/>
            </a:lvl4pPr>
            <a:lvl5pPr marL="1062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jdelijke aanduiding voor voettekst 6">
            <a:extLst>
              <a:ext uri="{FF2B5EF4-FFF2-40B4-BE49-F238E27FC236}">
                <a16:creationId xmlns:a16="http://schemas.microsoft.com/office/drawing/2014/main" id="{A8B449CE-4AA2-43C0-85A5-B57D24AE7C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02979" y="6381751"/>
            <a:ext cx="5237484" cy="163829"/>
          </a:xfrm>
        </p:spPr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6" name="Tijdelijke aanduiding voor dianummer 8">
            <a:extLst>
              <a:ext uri="{FF2B5EF4-FFF2-40B4-BE49-F238E27FC236}">
                <a16:creationId xmlns:a16="http://schemas.microsoft.com/office/drawing/2014/main" id="{164C93CE-3377-423A-AB80-B0993C82C1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1527" y="6381749"/>
            <a:ext cx="216355" cy="152401"/>
          </a:xfrm>
        </p:spPr>
        <p:txBody>
          <a:bodyPr/>
          <a:lstStyle>
            <a:lvl1pPr algn="l">
              <a:defRPr/>
            </a:lvl1pPr>
          </a:lstStyle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CD14BBAC-E157-4F8A-9F65-789104579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37367" y="-7220"/>
            <a:ext cx="4254621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2398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1970DF1-043D-4B7D-9F71-F73417579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12420"/>
            <a:ext cx="9276346" cy="65352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D10BECD-4BE3-4A4A-9485-D7D6F69DB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69733" y="1638300"/>
            <a:ext cx="8288868" cy="4572000"/>
          </a:xfrm>
        </p:spPr>
        <p:txBody>
          <a:bodyPr/>
          <a:lstStyle>
            <a:lvl1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 marL="52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2pPr>
            <a:lvl3pPr marL="70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3pPr>
            <a:lvl4pPr marL="88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4pPr>
            <a:lvl5pPr marL="106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994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ounded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506980"/>
            <a:ext cx="9144000" cy="1844040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6508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ounded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6CA85EEA-75D2-409A-B033-80A663ADD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2505456"/>
            <a:ext cx="9144000" cy="1847088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56994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638300"/>
            <a:ext cx="11125200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44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316229"/>
            <a:ext cx="9273418" cy="6535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38301"/>
            <a:ext cx="11125200" cy="4571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979" y="6381751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AE328127-08F8-47EE-8464-9053AE567DE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" name="Grafik 3">
            <a:extLst>
              <a:ext uri="{FF2B5EF4-FFF2-40B4-BE49-F238E27FC236}">
                <a16:creationId xmlns:a16="http://schemas.microsoft.com/office/drawing/2014/main" id="{ACD9A078-25B2-465D-BABC-2A92F4010972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5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2" r:id="rId2"/>
    <p:sldLayoutId id="2147483688" r:id="rId3"/>
    <p:sldLayoutId id="2147483715" r:id="rId4"/>
    <p:sldLayoutId id="2147483668" r:id="rId5"/>
    <p:sldLayoutId id="2147483703" r:id="rId6"/>
    <p:sldLayoutId id="2147483701" r:id="rId7"/>
    <p:sldLayoutId id="2147483710" r:id="rId8"/>
    <p:sldLayoutId id="2147483686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67" r:id="rId16"/>
    <p:sldLayoutId id="2147483690" r:id="rId17"/>
    <p:sldLayoutId id="2147483705" r:id="rId18"/>
    <p:sldLayoutId id="2147483692" r:id="rId19"/>
    <p:sldLayoutId id="2147483704" r:id="rId20"/>
    <p:sldLayoutId id="2147483698" r:id="rId21"/>
    <p:sldLayoutId id="2147483708" r:id="rId22"/>
    <p:sldLayoutId id="2147483700" r:id="rId23"/>
    <p:sldLayoutId id="2147483706" r:id="rId24"/>
    <p:sldLayoutId id="2147483694" r:id="rId25"/>
    <p:sldLayoutId id="2147483707" r:id="rId26"/>
    <p:sldLayoutId id="2147483696" r:id="rId27"/>
    <p:sldLayoutId id="2147483709" r:id="rId28"/>
    <p:sldLayoutId id="214748368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6" orient="horz" pos="3912" userDrawn="1">
          <p15:clr>
            <a:srgbClr val="F26B43"/>
          </p15:clr>
        </p15:guide>
        <p15:guide id="9" pos="3749" userDrawn="1">
          <p15:clr>
            <a:srgbClr val="F26B43"/>
          </p15:clr>
        </p15:guide>
        <p15:guide id="10" pos="3931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1.wmf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comments" Target="../comments/comment1.xml"/><Relationship Id="rId5" Type="http://schemas.openxmlformats.org/officeDocument/2006/relationships/image" Target="../media/image1.wmf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.wmf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svg"/><Relationship Id="rId2" Type="http://schemas.openxmlformats.org/officeDocument/2006/relationships/tags" Target="../tags/tag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5.xml"/><Relationship Id="rId6" Type="http://schemas.openxmlformats.org/officeDocument/2006/relationships/comments" Target="../comments/comment2.xml"/><Relationship Id="rId5" Type="http://schemas.openxmlformats.org/officeDocument/2006/relationships/image" Target="../media/image1.wmf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media" Target="../media/media14.mp3"/><Relationship Id="rId39" Type="http://schemas.openxmlformats.org/officeDocument/2006/relationships/image" Target="../media/image49.png"/><Relationship Id="rId21" Type="http://schemas.microsoft.com/office/2007/relationships/media" Target="../media/media11.mp3"/><Relationship Id="rId34" Type="http://schemas.openxmlformats.org/officeDocument/2006/relationships/image" Target="../media/image44.svg"/><Relationship Id="rId42" Type="http://schemas.openxmlformats.org/officeDocument/2006/relationships/image" Target="../media/image52.svg"/><Relationship Id="rId47" Type="http://schemas.openxmlformats.org/officeDocument/2006/relationships/image" Target="../media/image57.png"/><Relationship Id="rId50" Type="http://schemas.openxmlformats.org/officeDocument/2006/relationships/image" Target="../media/image60.png"/><Relationship Id="rId55" Type="http://schemas.openxmlformats.org/officeDocument/2006/relationships/image" Target="../media/image65.svg"/><Relationship Id="rId7" Type="http://schemas.microsoft.com/office/2007/relationships/media" Target="../media/media4.mp3"/><Relationship Id="rId2" Type="http://schemas.openxmlformats.org/officeDocument/2006/relationships/tags" Target="../tags/tag13.xml"/><Relationship Id="rId16" Type="http://schemas.openxmlformats.org/officeDocument/2006/relationships/audio" Target="../media/media8.mp3"/><Relationship Id="rId29" Type="http://schemas.openxmlformats.org/officeDocument/2006/relationships/image" Target="../media/image39.png"/><Relationship Id="rId11" Type="http://schemas.microsoft.com/office/2007/relationships/media" Target="../media/media6.mp3"/><Relationship Id="rId24" Type="http://schemas.microsoft.com/office/2007/relationships/media" Target="../media/media13.mp3"/><Relationship Id="rId32" Type="http://schemas.openxmlformats.org/officeDocument/2006/relationships/image" Target="../media/image42.svg"/><Relationship Id="rId37" Type="http://schemas.openxmlformats.org/officeDocument/2006/relationships/image" Target="../media/image47.png"/><Relationship Id="rId40" Type="http://schemas.openxmlformats.org/officeDocument/2006/relationships/image" Target="../media/image50.svg"/><Relationship Id="rId45" Type="http://schemas.openxmlformats.org/officeDocument/2006/relationships/image" Target="../media/image55.png"/><Relationship Id="rId53" Type="http://schemas.openxmlformats.org/officeDocument/2006/relationships/image" Target="../media/image63.svg"/><Relationship Id="rId5" Type="http://schemas.microsoft.com/office/2007/relationships/media" Target="../media/media3.mp3"/><Relationship Id="rId19" Type="http://schemas.microsoft.com/office/2007/relationships/media" Target="../media/media10.mp3"/><Relationship Id="rId4" Type="http://schemas.microsoft.com/office/2007/relationships/media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audio" Target="../media/media14.mp3"/><Relationship Id="rId30" Type="http://schemas.openxmlformats.org/officeDocument/2006/relationships/image" Target="../media/image40.sv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svg"/><Relationship Id="rId56" Type="http://schemas.openxmlformats.org/officeDocument/2006/relationships/image" Target="../media/image66.png"/><Relationship Id="rId8" Type="http://schemas.openxmlformats.org/officeDocument/2006/relationships/audio" Target="../media/media4.mp3"/><Relationship Id="rId51" Type="http://schemas.openxmlformats.org/officeDocument/2006/relationships/image" Target="../media/image61.svg"/><Relationship Id="rId3" Type="http://schemas.openxmlformats.org/officeDocument/2006/relationships/audio" Target="NULL" TargetMode="External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audio" Target="../media/media13.mp3"/><Relationship Id="rId33" Type="http://schemas.openxmlformats.org/officeDocument/2006/relationships/image" Target="../media/image43.png"/><Relationship Id="rId38" Type="http://schemas.openxmlformats.org/officeDocument/2006/relationships/image" Target="../media/image48.svg"/><Relationship Id="rId46" Type="http://schemas.openxmlformats.org/officeDocument/2006/relationships/image" Target="../media/image56.svg"/><Relationship Id="rId20" Type="http://schemas.openxmlformats.org/officeDocument/2006/relationships/audio" Target="../media/media10.mp3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1" Type="http://schemas.openxmlformats.org/officeDocument/2006/relationships/themeOverride" Target="../theme/themeOverride6.xml"/><Relationship Id="rId6" Type="http://schemas.openxmlformats.org/officeDocument/2006/relationships/audio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slideLayout" Target="../slideLayouts/slideLayout6.xml"/><Relationship Id="rId36" Type="http://schemas.openxmlformats.org/officeDocument/2006/relationships/image" Target="../media/image46.svg"/><Relationship Id="rId49" Type="http://schemas.openxmlformats.org/officeDocument/2006/relationships/image" Target="../media/image59.png"/><Relationship Id="rId57" Type="http://schemas.openxmlformats.org/officeDocument/2006/relationships/image" Target="../media/image67.svg"/><Relationship Id="rId10" Type="http://schemas.openxmlformats.org/officeDocument/2006/relationships/audio" Target="../media/media5.mp3"/><Relationship Id="rId31" Type="http://schemas.openxmlformats.org/officeDocument/2006/relationships/image" Target="../media/image41.png"/><Relationship Id="rId44" Type="http://schemas.openxmlformats.org/officeDocument/2006/relationships/image" Target="../media/image54.svg"/><Relationship Id="rId52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18" Type="http://schemas.openxmlformats.org/officeDocument/2006/relationships/image" Target="../media/image51.png"/><Relationship Id="rId26" Type="http://schemas.openxmlformats.org/officeDocument/2006/relationships/image" Target="../media/image64.png"/><Relationship Id="rId3" Type="http://schemas.openxmlformats.org/officeDocument/2006/relationships/image" Target="../media/image68.png"/><Relationship Id="rId21" Type="http://schemas.openxmlformats.org/officeDocument/2006/relationships/image" Target="../media/image54.svg"/><Relationship Id="rId7" Type="http://schemas.openxmlformats.org/officeDocument/2006/relationships/image" Target="../media/image1.wmf"/><Relationship Id="rId12" Type="http://schemas.openxmlformats.org/officeDocument/2006/relationships/image" Target="../media/image43.png"/><Relationship Id="rId17" Type="http://schemas.openxmlformats.org/officeDocument/2006/relationships/image" Target="../media/image50.svg"/><Relationship Id="rId25" Type="http://schemas.openxmlformats.org/officeDocument/2006/relationships/image" Target="../media/image61.svg"/><Relationship Id="rId33" Type="http://schemas.openxmlformats.org/officeDocument/2006/relationships/image" Target="../media/image67.sv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3.svg"/><Relationship Id="rId1" Type="http://schemas.openxmlformats.org/officeDocument/2006/relationships/tags" Target="../tags/tag14.xml"/><Relationship Id="rId6" Type="http://schemas.openxmlformats.org/officeDocument/2006/relationships/image" Target="../media/image71.svg"/><Relationship Id="rId11" Type="http://schemas.openxmlformats.org/officeDocument/2006/relationships/image" Target="../media/image42.svg"/><Relationship Id="rId24" Type="http://schemas.openxmlformats.org/officeDocument/2006/relationships/image" Target="../media/image60.png"/><Relationship Id="rId32" Type="http://schemas.openxmlformats.org/officeDocument/2006/relationships/image" Target="../media/image66.png"/><Relationship Id="rId5" Type="http://schemas.openxmlformats.org/officeDocument/2006/relationships/image" Target="../media/image70.png"/><Relationship Id="rId15" Type="http://schemas.openxmlformats.org/officeDocument/2006/relationships/image" Target="../media/image46.svg"/><Relationship Id="rId23" Type="http://schemas.openxmlformats.org/officeDocument/2006/relationships/image" Target="../media/image56.svg"/><Relationship Id="rId28" Type="http://schemas.openxmlformats.org/officeDocument/2006/relationships/image" Target="../media/image62.png"/><Relationship Id="rId10" Type="http://schemas.openxmlformats.org/officeDocument/2006/relationships/image" Target="../media/image41.png"/><Relationship Id="rId19" Type="http://schemas.openxmlformats.org/officeDocument/2006/relationships/image" Target="../media/image52.svg"/><Relationship Id="rId31" Type="http://schemas.openxmlformats.org/officeDocument/2006/relationships/image" Target="../media/image58.svg"/><Relationship Id="rId4" Type="http://schemas.openxmlformats.org/officeDocument/2006/relationships/image" Target="../media/image69.sv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5.png"/><Relationship Id="rId27" Type="http://schemas.openxmlformats.org/officeDocument/2006/relationships/image" Target="../media/image65.svg"/><Relationship Id="rId30" Type="http://schemas.openxmlformats.org/officeDocument/2006/relationships/image" Target="../media/image57.png"/><Relationship Id="rId8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1.sv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0.png"/><Relationship Id="rId1" Type="http://schemas.openxmlformats.org/officeDocument/2006/relationships/tags" Target="../tags/tag15.xml"/><Relationship Id="rId6" Type="http://schemas.openxmlformats.org/officeDocument/2006/relationships/image" Target="../media/image65.svg"/><Relationship Id="rId11" Type="http://schemas.openxmlformats.org/officeDocument/2006/relationships/image" Target="../media/image76.png"/><Relationship Id="rId5" Type="http://schemas.openxmlformats.org/officeDocument/2006/relationships/image" Target="../media/image64.png"/><Relationship Id="rId15" Type="http://schemas.openxmlformats.org/officeDocument/2006/relationships/image" Target="../media/image1.wmf"/><Relationship Id="rId10" Type="http://schemas.openxmlformats.org/officeDocument/2006/relationships/image" Target="../media/image75.svg"/><Relationship Id="rId4" Type="http://schemas.openxmlformats.org/officeDocument/2006/relationships/image" Target="../media/image71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5" Type="http://schemas.openxmlformats.org/officeDocument/2006/relationships/image" Target="../media/image1.wmf"/><Relationship Id="rId4" Type="http://schemas.openxmlformats.org/officeDocument/2006/relationships/image" Target="../media/image8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86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image" Target="../media/image8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.wmf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image" Target="../media/image87.emf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12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93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Relationship Id="rId6" Type="http://schemas.microsoft.com/office/2007/relationships/hdphoto" Target="../media/hdphoto2.wdp"/><Relationship Id="rId5" Type="http://schemas.openxmlformats.org/officeDocument/2006/relationships/image" Target="../media/image94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Relationship Id="rId6" Type="http://schemas.openxmlformats.org/officeDocument/2006/relationships/image" Target="../media/image1.wmf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Relationship Id="rId4" Type="http://schemas.openxmlformats.org/officeDocument/2006/relationships/image" Target="../media/image8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8.png"/><Relationship Id="rId7" Type="http://schemas.openxmlformats.org/officeDocument/2006/relationships/image" Target="../media/image1.wmf"/><Relationship Id="rId12" Type="http://schemas.openxmlformats.org/officeDocument/2006/relationships/image" Target="../media/image105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Relationship Id="rId6" Type="http://schemas.openxmlformats.org/officeDocument/2006/relationships/image" Target="../media/image100.sv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svg"/><Relationship Id="rId4" Type="http://schemas.microsoft.com/office/2007/relationships/hdphoto" Target="../media/hdphoto3.wdp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6.xml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2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microsoft.com/office/2007/relationships/hdphoto" Target="../media/hdphoto4.wdp"/><Relationship Id="rId9" Type="http://schemas.openxmlformats.org/officeDocument/2006/relationships/image" Target="../media/image1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0.xml"/><Relationship Id="rId5" Type="http://schemas.openxmlformats.org/officeDocument/2006/relationships/image" Target="../media/image120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24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1.xml"/><Relationship Id="rId6" Type="http://schemas.openxmlformats.org/officeDocument/2006/relationships/image" Target="../media/image123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1.mp4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0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wmf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B187A48-9280-4E9D-9DEF-1958C7CC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5CCB96-8E6C-454B-ABC9-07415EAAA89E}"/>
              </a:ext>
            </a:extLst>
          </p:cNvPr>
          <p:cNvSpPr/>
          <p:nvPr/>
        </p:nvSpPr>
        <p:spPr>
          <a:xfrm>
            <a:off x="4749800" y="29028"/>
            <a:ext cx="74422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2316BD-1609-4EBB-B411-7C1D13E0EE34}"/>
              </a:ext>
            </a:extLst>
          </p:cNvPr>
          <p:cNvSpPr txBox="1"/>
          <p:nvPr/>
        </p:nvSpPr>
        <p:spPr>
          <a:xfrm>
            <a:off x="5552507" y="1357340"/>
            <a:ext cx="5779146" cy="417960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Hearing</a:t>
            </a:r>
            <a:b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and me</a:t>
            </a:r>
            <a:endParaRPr kumimoji="0" lang="en-US" sz="41300" b="0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grpSp>
        <p:nvGrpSpPr>
          <p:cNvPr id="23" name="Graphique 20">
            <a:extLst>
              <a:ext uri="{FF2B5EF4-FFF2-40B4-BE49-F238E27FC236}">
                <a16:creationId xmlns:a16="http://schemas.microsoft.com/office/drawing/2014/main" id="{6C64E5F3-79DE-47DA-9BA5-641452388CD6}"/>
              </a:ext>
            </a:extLst>
          </p:cNvPr>
          <p:cNvGrpSpPr/>
          <p:nvPr/>
        </p:nvGrpSpPr>
        <p:grpSpPr>
          <a:xfrm>
            <a:off x="2141264" y="2732410"/>
            <a:ext cx="2726208" cy="2635877"/>
            <a:chOff x="2141264" y="2732410"/>
            <a:chExt cx="2726208" cy="2635877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285A1E3-7C44-47BF-92A0-FB70ABBAF119}"/>
                </a:ext>
              </a:extLst>
            </p:cNvPr>
            <p:cNvSpPr/>
            <p:nvPr/>
          </p:nvSpPr>
          <p:spPr>
            <a:xfrm>
              <a:off x="2926418" y="2732410"/>
              <a:ext cx="1941054" cy="446219"/>
            </a:xfrm>
            <a:custGeom>
              <a:avLst/>
              <a:gdLst>
                <a:gd name="connsiteX0" fmla="*/ 112108 w 2250034"/>
                <a:gd name="connsiteY0" fmla="*/ 477325 h 517249"/>
                <a:gd name="connsiteX1" fmla="*/ 2157830 w 2250034"/>
                <a:gd name="connsiteY1" fmla="*/ 309478 h 517249"/>
                <a:gd name="connsiteX2" fmla="*/ 2075328 w 2250034"/>
                <a:gd name="connsiteY2" fmla="*/ 10249 h 517249"/>
                <a:gd name="connsiteX3" fmla="*/ 194610 w 2250034"/>
                <a:gd name="connsiteY3" fmla="*/ 178096 h 517249"/>
                <a:gd name="connsiteX4" fmla="*/ 112108 w 2250034"/>
                <a:gd name="connsiteY4" fmla="*/ 477325 h 517249"/>
                <a:gd name="connsiteX5" fmla="*/ 112108 w 2250034"/>
                <a:gd name="connsiteY5" fmla="*/ 477325 h 51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034" h="517249">
                  <a:moveTo>
                    <a:pt x="112108" y="477325"/>
                  </a:moveTo>
                  <a:cubicBezTo>
                    <a:pt x="797722" y="602499"/>
                    <a:pt x="1502474" y="549481"/>
                    <a:pt x="2157830" y="309478"/>
                  </a:cubicBezTo>
                  <a:cubicBezTo>
                    <a:pt x="2343781" y="241201"/>
                    <a:pt x="2263348" y="-58804"/>
                    <a:pt x="2075328" y="10249"/>
                  </a:cubicBezTo>
                  <a:cubicBezTo>
                    <a:pt x="1473509" y="230597"/>
                    <a:pt x="826171" y="293443"/>
                    <a:pt x="194610" y="178096"/>
                  </a:cubicBezTo>
                  <a:cubicBezTo>
                    <a:pt x="-652" y="142406"/>
                    <a:pt x="-84446" y="441376"/>
                    <a:pt x="112108" y="477325"/>
                  </a:cubicBezTo>
                  <a:lnTo>
                    <a:pt x="112108" y="477325"/>
                  </a:lnTo>
                  <a:close/>
                </a:path>
              </a:pathLst>
            </a:custGeom>
            <a:solidFill>
              <a:srgbClr val="0093B2"/>
            </a:solidFill>
            <a:ln w="258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29DF39B0-668A-4EFF-8986-95FC302C441B}"/>
                </a:ext>
              </a:extLst>
            </p:cNvPr>
            <p:cNvSpPr/>
            <p:nvPr/>
          </p:nvSpPr>
          <p:spPr>
            <a:xfrm>
              <a:off x="2582536" y="3598681"/>
              <a:ext cx="1318986" cy="982774"/>
            </a:xfrm>
            <a:custGeom>
              <a:avLst/>
              <a:gdLst>
                <a:gd name="connsiteX0" fmla="*/ 71931 w 1318985"/>
                <a:gd name="connsiteY0" fmla="*/ 293306 h 982773"/>
                <a:gd name="connsiteX1" fmla="*/ 1114447 w 1318985"/>
                <a:gd name="connsiteY1" fmla="*/ 966248 h 982773"/>
                <a:gd name="connsiteX2" fmla="*/ 1271174 w 1318985"/>
                <a:gd name="connsiteY2" fmla="*/ 698313 h 982773"/>
                <a:gd name="connsiteX3" fmla="*/ 228658 w 1318985"/>
                <a:gd name="connsiteY3" fmla="*/ 25371 h 982773"/>
                <a:gd name="connsiteX4" fmla="*/ 71931 w 1318985"/>
                <a:gd name="connsiteY4" fmla="*/ 293306 h 982773"/>
                <a:gd name="connsiteX5" fmla="*/ 71931 w 1318985"/>
                <a:gd name="connsiteY5" fmla="*/ 293306 h 98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8985" h="982773">
                  <a:moveTo>
                    <a:pt x="71931" y="293306"/>
                  </a:moveTo>
                  <a:cubicBezTo>
                    <a:pt x="419523" y="517534"/>
                    <a:pt x="767115" y="742020"/>
                    <a:pt x="1114447" y="966248"/>
                  </a:cubicBezTo>
                  <a:cubicBezTo>
                    <a:pt x="1282812" y="1074870"/>
                    <a:pt x="1438504" y="806418"/>
                    <a:pt x="1271174" y="698313"/>
                  </a:cubicBezTo>
                  <a:cubicBezTo>
                    <a:pt x="923582" y="474085"/>
                    <a:pt x="575991" y="249599"/>
                    <a:pt x="228658" y="25371"/>
                  </a:cubicBezTo>
                  <a:cubicBezTo>
                    <a:pt x="60035" y="-83251"/>
                    <a:pt x="-95657" y="185460"/>
                    <a:pt x="71931" y="293306"/>
                  </a:cubicBezTo>
                  <a:lnTo>
                    <a:pt x="71931" y="293306"/>
                  </a:lnTo>
                  <a:close/>
                </a:path>
              </a:pathLst>
            </a:custGeom>
            <a:solidFill>
              <a:srgbClr val="0093B2"/>
            </a:solidFill>
            <a:ln w="258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BB8A7D7-9958-43FD-A7A0-AAB086809FC5}"/>
                </a:ext>
              </a:extLst>
            </p:cNvPr>
            <p:cNvSpPr/>
            <p:nvPr/>
          </p:nvSpPr>
          <p:spPr>
            <a:xfrm>
              <a:off x="2141264" y="4359651"/>
              <a:ext cx="465524" cy="1008636"/>
            </a:xfrm>
            <a:custGeom>
              <a:avLst/>
              <a:gdLst>
                <a:gd name="connsiteX0" fmla="*/ 4747 w 465524"/>
                <a:gd name="connsiteY0" fmla="*/ 193381 h 1008636"/>
                <a:gd name="connsiteX1" fmla="*/ 172077 w 465524"/>
                <a:gd name="connsiteY1" fmla="*/ 902012 h 1008636"/>
                <a:gd name="connsiteX2" fmla="*/ 471306 w 465524"/>
                <a:gd name="connsiteY2" fmla="*/ 819511 h 1008636"/>
                <a:gd name="connsiteX3" fmla="*/ 303976 w 465524"/>
                <a:gd name="connsiteY3" fmla="*/ 110879 h 1008636"/>
                <a:gd name="connsiteX4" fmla="*/ 4747 w 465524"/>
                <a:gd name="connsiteY4" fmla="*/ 193381 h 1008636"/>
                <a:gd name="connsiteX5" fmla="*/ 4747 w 465524"/>
                <a:gd name="connsiteY5" fmla="*/ 193381 h 10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524" h="1008636">
                  <a:moveTo>
                    <a:pt x="4747" y="193381"/>
                  </a:moveTo>
                  <a:cubicBezTo>
                    <a:pt x="60610" y="429505"/>
                    <a:pt x="116214" y="665629"/>
                    <a:pt x="172077" y="902012"/>
                  </a:cubicBezTo>
                  <a:cubicBezTo>
                    <a:pt x="217854" y="1096239"/>
                    <a:pt x="517341" y="1013997"/>
                    <a:pt x="471306" y="819511"/>
                  </a:cubicBezTo>
                  <a:cubicBezTo>
                    <a:pt x="415443" y="583387"/>
                    <a:pt x="359839" y="347262"/>
                    <a:pt x="303976" y="110879"/>
                  </a:cubicBezTo>
                  <a:cubicBezTo>
                    <a:pt x="258199" y="-83348"/>
                    <a:pt x="-41029" y="-1105"/>
                    <a:pt x="4747" y="193381"/>
                  </a:cubicBezTo>
                  <a:lnTo>
                    <a:pt x="4747" y="193381"/>
                  </a:lnTo>
                  <a:close/>
                </a:path>
              </a:pathLst>
            </a:custGeom>
            <a:solidFill>
              <a:srgbClr val="0093B2"/>
            </a:solidFill>
            <a:ln w="258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D87F8FD-3D62-4ECE-8E89-D4993C48249A}"/>
              </a:ext>
            </a:extLst>
          </p:cNvPr>
          <p:cNvGrpSpPr/>
          <p:nvPr/>
        </p:nvGrpSpPr>
        <p:grpSpPr>
          <a:xfrm>
            <a:off x="5086310" y="847855"/>
            <a:ext cx="219856" cy="219856"/>
            <a:chOff x="2599543" y="1166813"/>
            <a:chExt cx="251603" cy="25160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56626A3-68EC-434D-987F-F7A6DF6E37A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CB6C04CA-4244-48D9-8470-81DECE8F8C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852A96FE-0990-4384-AA76-F530A6CF0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87A75DAF-A50E-450E-AD12-3BDB50F1817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25E818A9-2ADE-49BF-8CEE-AEF3D0F1F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6DA104D3-5077-4D54-8BC9-B75002C98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325C2C2-699F-4631-A5C5-47C095DECF87}"/>
              </a:ext>
            </a:extLst>
          </p:cNvPr>
          <p:cNvGrpSpPr/>
          <p:nvPr/>
        </p:nvGrpSpPr>
        <p:grpSpPr>
          <a:xfrm>
            <a:off x="8380618" y="900977"/>
            <a:ext cx="219856" cy="219856"/>
            <a:chOff x="2599543" y="1166813"/>
            <a:chExt cx="251603" cy="251603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A7B05F2-AC55-457C-9836-48FA6299C0E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862D9119-F596-47EE-8118-122F04741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87ABC1BE-429B-4392-8677-13A2DC198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CB4469E-8524-435B-B762-AD777E02873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0EF35238-8D5A-464B-AB06-9A62F6C8F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EB258968-9F34-4D44-8F6E-0E4786744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35567C4-9B39-49CC-BABE-6BBE0DCFB82C}"/>
              </a:ext>
            </a:extLst>
          </p:cNvPr>
          <p:cNvGrpSpPr/>
          <p:nvPr/>
        </p:nvGrpSpPr>
        <p:grpSpPr>
          <a:xfrm>
            <a:off x="11501189" y="4311834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FF2CAE3-4FEF-48BE-999F-74B2F144E5C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5C77410F-6722-4440-9DDF-96BD72ABE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3DEE9A8C-7A36-4EF2-B30E-339CA4675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D491E21E-2A85-46C2-9F69-DAB557AC9F3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82B18E81-795C-468B-9A6E-E5A0D1DA0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8179D3C-237F-46EC-A74F-0D30D5A6FE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Graphique 19">
            <a:extLst>
              <a:ext uri="{FF2B5EF4-FFF2-40B4-BE49-F238E27FC236}">
                <a16:creationId xmlns:a16="http://schemas.microsoft.com/office/drawing/2014/main" id="{D8ED22B6-C035-4BCE-A6C1-850F8944C761}"/>
              </a:ext>
            </a:extLst>
          </p:cNvPr>
          <p:cNvSpPr/>
          <p:nvPr/>
        </p:nvSpPr>
        <p:spPr>
          <a:xfrm rot="19877111">
            <a:off x="5094090" y="3540818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4466"/>
          </a:solidFill>
          <a:ln w="44450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raphique 19">
            <a:extLst>
              <a:ext uri="{FF2B5EF4-FFF2-40B4-BE49-F238E27FC236}">
                <a16:creationId xmlns:a16="http://schemas.microsoft.com/office/drawing/2014/main" id="{A500E006-1E39-463D-949F-8E8A9C40196E}"/>
              </a:ext>
            </a:extLst>
          </p:cNvPr>
          <p:cNvSpPr/>
          <p:nvPr/>
        </p:nvSpPr>
        <p:spPr>
          <a:xfrm rot="7708889">
            <a:off x="11146547" y="1029846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4466"/>
          </a:solidFill>
          <a:ln w="44450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raphique 19">
            <a:extLst>
              <a:ext uri="{FF2B5EF4-FFF2-40B4-BE49-F238E27FC236}">
                <a16:creationId xmlns:a16="http://schemas.microsoft.com/office/drawing/2014/main" id="{E0C06AF5-C245-4868-8185-BB74573994BD}"/>
              </a:ext>
            </a:extLst>
          </p:cNvPr>
          <p:cNvSpPr/>
          <p:nvPr/>
        </p:nvSpPr>
        <p:spPr>
          <a:xfrm rot="7708889">
            <a:off x="6705176" y="5863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1"/>
          </a:solidFill>
          <a:ln w="444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319E36C-EC74-486E-8C26-ED09FF382906}"/>
              </a:ext>
            </a:extLst>
          </p:cNvPr>
          <p:cNvGrpSpPr/>
          <p:nvPr/>
        </p:nvGrpSpPr>
        <p:grpSpPr>
          <a:xfrm>
            <a:off x="10049761" y="5763262"/>
            <a:ext cx="219856" cy="219856"/>
            <a:chOff x="2599543" y="1166813"/>
            <a:chExt cx="251603" cy="251603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5F022BC7-FCBA-4DA0-A050-15464C08F00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2F39B830-7B80-463A-9BC5-00A186EF0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A860C2A3-05E2-445F-990D-2E35A324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E6B8DF3D-49AE-44C9-A26C-7192EE81756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E7560B7C-A11A-4416-888F-FE21B873A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D24EA2F-2DA4-419F-9A18-01A892836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7" name="Grafik 3">
            <a:extLst>
              <a:ext uri="{FF2B5EF4-FFF2-40B4-BE49-F238E27FC236}">
                <a16:creationId xmlns:a16="http://schemas.microsoft.com/office/drawing/2014/main" id="{A6317F5C-7850-4520-8599-8A83CD11CB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75734" y="6163968"/>
            <a:ext cx="1546641" cy="596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2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5" grpId="0" animBg="1"/>
      <p:bldP spid="56" grpId="0" animBg="1"/>
      <p:bldP spid="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751D7C-AFC9-4A61-8EFA-9813797F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7" name="Grafik 3">
            <a:extLst>
              <a:ext uri="{FF2B5EF4-FFF2-40B4-BE49-F238E27FC236}">
                <a16:creationId xmlns:a16="http://schemas.microsoft.com/office/drawing/2014/main" id="{4E3C005C-7FE2-49A4-8FD7-5BD130E138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58" name="Groupe 25">
            <a:extLst>
              <a:ext uri="{FF2B5EF4-FFF2-40B4-BE49-F238E27FC236}">
                <a16:creationId xmlns:a16="http://schemas.microsoft.com/office/drawing/2014/main" id="{BD820961-B9A5-4563-B42C-C1A0A4585388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62" name="Parallélogramme 27">
              <a:extLst>
                <a:ext uri="{FF2B5EF4-FFF2-40B4-BE49-F238E27FC236}">
                  <a16:creationId xmlns:a16="http://schemas.microsoft.com/office/drawing/2014/main" id="{4BA97C12-682E-4955-A263-3534003594BB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Parallélogramme 28">
              <a:extLst>
                <a:ext uri="{FF2B5EF4-FFF2-40B4-BE49-F238E27FC236}">
                  <a16:creationId xmlns:a16="http://schemas.microsoft.com/office/drawing/2014/main" id="{0CA37552-4EC3-4ACD-9F61-231B5D78E48A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5" name="Groupe 63">
            <a:extLst>
              <a:ext uri="{FF2B5EF4-FFF2-40B4-BE49-F238E27FC236}">
                <a16:creationId xmlns:a16="http://schemas.microsoft.com/office/drawing/2014/main" id="{6C9DF638-75DB-408D-B329-D744EA95AE4D}"/>
              </a:ext>
            </a:extLst>
          </p:cNvPr>
          <p:cNvGrpSpPr/>
          <p:nvPr/>
        </p:nvGrpSpPr>
        <p:grpSpPr>
          <a:xfrm rot="1253008">
            <a:off x="1460007" y="3342450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66" name="Forme libre : forme 64">
              <a:extLst>
                <a:ext uri="{FF2B5EF4-FFF2-40B4-BE49-F238E27FC236}">
                  <a16:creationId xmlns:a16="http://schemas.microsoft.com/office/drawing/2014/main" id="{2ECBB72A-9309-4EBB-A356-1E4B9F0CA805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5">
              <a:extLst>
                <a:ext uri="{FF2B5EF4-FFF2-40B4-BE49-F238E27FC236}">
                  <a16:creationId xmlns:a16="http://schemas.microsoft.com/office/drawing/2014/main" id="{32123817-16F7-4890-BF24-B4358C8635F8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66">
              <a:extLst>
                <a:ext uri="{FF2B5EF4-FFF2-40B4-BE49-F238E27FC236}">
                  <a16:creationId xmlns:a16="http://schemas.microsoft.com/office/drawing/2014/main" id="{99116DEF-525E-4480-9F32-06846A4675D9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8" name="Groupe 67">
            <a:extLst>
              <a:ext uri="{FF2B5EF4-FFF2-40B4-BE49-F238E27FC236}">
                <a16:creationId xmlns:a16="http://schemas.microsoft.com/office/drawing/2014/main" id="{2551889A-E0FB-45C8-85B0-EAD1B4324E2E}"/>
              </a:ext>
            </a:extLst>
          </p:cNvPr>
          <p:cNvGrpSpPr/>
          <p:nvPr/>
        </p:nvGrpSpPr>
        <p:grpSpPr>
          <a:xfrm>
            <a:off x="6063655" y="3542646"/>
            <a:ext cx="4587704" cy="2003378"/>
            <a:chOff x="2148114" y="3886454"/>
            <a:chExt cx="4587704" cy="2003378"/>
          </a:xfrm>
        </p:grpSpPr>
        <p:sp>
          <p:nvSpPr>
            <p:cNvPr id="119" name="Graphique 8">
              <a:extLst>
                <a:ext uri="{FF2B5EF4-FFF2-40B4-BE49-F238E27FC236}">
                  <a16:creationId xmlns:a16="http://schemas.microsoft.com/office/drawing/2014/main" id="{8C09E573-B053-40FF-9DD3-3AC3A13A579D}"/>
                </a:ext>
              </a:extLst>
            </p:cNvPr>
            <p:cNvSpPr/>
            <p:nvPr/>
          </p:nvSpPr>
          <p:spPr>
            <a:xfrm flipH="1">
              <a:off x="2148114" y="3886454"/>
              <a:ext cx="4587704" cy="200337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bg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0" name="ZoneTexte 69">
              <a:extLst>
                <a:ext uri="{FF2B5EF4-FFF2-40B4-BE49-F238E27FC236}">
                  <a16:creationId xmlns:a16="http://schemas.microsoft.com/office/drawing/2014/main" id="{7D356CDD-35BF-4D40-AA21-DB8F6AC7B936}"/>
                </a:ext>
              </a:extLst>
            </p:cNvPr>
            <p:cNvSpPr txBox="1"/>
            <p:nvPr/>
          </p:nvSpPr>
          <p:spPr>
            <a:xfrm>
              <a:off x="2220687" y="4368320"/>
              <a:ext cx="4296230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Conductive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21" name="Groupe 70">
            <a:extLst>
              <a:ext uri="{FF2B5EF4-FFF2-40B4-BE49-F238E27FC236}">
                <a16:creationId xmlns:a16="http://schemas.microsoft.com/office/drawing/2014/main" id="{2A51A6FC-9E06-4F36-8E63-F034178E4A58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122" name="Groupe 71">
              <a:extLst>
                <a:ext uri="{FF2B5EF4-FFF2-40B4-BE49-F238E27FC236}">
                  <a16:creationId xmlns:a16="http://schemas.microsoft.com/office/drawing/2014/main" id="{BE59A4D5-879F-492D-A2AC-48FA80544C2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6" name="Connecteur droit 75">
                <a:extLst>
                  <a:ext uri="{FF2B5EF4-FFF2-40B4-BE49-F238E27FC236}">
                    <a16:creationId xmlns:a16="http://schemas.microsoft.com/office/drawing/2014/main" id="{D9623FCD-452B-44F1-A88D-0EE279EAF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76">
                <a:extLst>
                  <a:ext uri="{FF2B5EF4-FFF2-40B4-BE49-F238E27FC236}">
                    <a16:creationId xmlns:a16="http://schemas.microsoft.com/office/drawing/2014/main" id="{6BD9A6B8-9F59-41E0-8286-0D27F36E1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e 72">
              <a:extLst>
                <a:ext uri="{FF2B5EF4-FFF2-40B4-BE49-F238E27FC236}">
                  <a16:creationId xmlns:a16="http://schemas.microsoft.com/office/drawing/2014/main" id="{485BEF45-4DF3-44BD-B376-231E40D38EB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4" name="Connecteur droit 73">
                <a:extLst>
                  <a:ext uri="{FF2B5EF4-FFF2-40B4-BE49-F238E27FC236}">
                    <a16:creationId xmlns:a16="http://schemas.microsoft.com/office/drawing/2014/main" id="{A116B120-03E2-482E-99B7-11D2D0030C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74">
                <a:extLst>
                  <a:ext uri="{FF2B5EF4-FFF2-40B4-BE49-F238E27FC236}">
                    <a16:creationId xmlns:a16="http://schemas.microsoft.com/office/drawing/2014/main" id="{EE66D2F8-F6E4-4BF6-8BFE-94F41B652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8" name="Graphique 19">
            <a:extLst>
              <a:ext uri="{FF2B5EF4-FFF2-40B4-BE49-F238E27FC236}">
                <a16:creationId xmlns:a16="http://schemas.microsoft.com/office/drawing/2014/main" id="{17B02356-773F-4D4E-AFA9-41AB53A8B15B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29" name="Groupe 78">
            <a:extLst>
              <a:ext uri="{FF2B5EF4-FFF2-40B4-BE49-F238E27FC236}">
                <a16:creationId xmlns:a16="http://schemas.microsoft.com/office/drawing/2014/main" id="{9E06283F-22D9-450D-B0F5-DA8D644E578A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30" name="Groupe 79">
              <a:extLst>
                <a:ext uri="{FF2B5EF4-FFF2-40B4-BE49-F238E27FC236}">
                  <a16:creationId xmlns:a16="http://schemas.microsoft.com/office/drawing/2014/main" id="{C9415730-8E73-436B-86D0-8F75E0258B9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4" name="Connecteur droit 83">
                <a:extLst>
                  <a:ext uri="{FF2B5EF4-FFF2-40B4-BE49-F238E27FC236}">
                    <a16:creationId xmlns:a16="http://schemas.microsoft.com/office/drawing/2014/main" id="{A30E32A4-7F0E-4419-B846-BCBE30BB5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84">
                <a:extLst>
                  <a:ext uri="{FF2B5EF4-FFF2-40B4-BE49-F238E27FC236}">
                    <a16:creationId xmlns:a16="http://schemas.microsoft.com/office/drawing/2014/main" id="{48E26CFE-EFCA-4034-8E2B-B10B57F2D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e 80">
              <a:extLst>
                <a:ext uri="{FF2B5EF4-FFF2-40B4-BE49-F238E27FC236}">
                  <a16:creationId xmlns:a16="http://schemas.microsoft.com/office/drawing/2014/main" id="{34EDBCED-A0B0-4CDA-AE19-DC900F5D4D9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2" name="Connecteur droit 81">
                <a:extLst>
                  <a:ext uri="{FF2B5EF4-FFF2-40B4-BE49-F238E27FC236}">
                    <a16:creationId xmlns:a16="http://schemas.microsoft.com/office/drawing/2014/main" id="{91DEC181-E374-4CE0-A0CC-F2882E6645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82">
                <a:extLst>
                  <a:ext uri="{FF2B5EF4-FFF2-40B4-BE49-F238E27FC236}">
                    <a16:creationId xmlns:a16="http://schemas.microsoft.com/office/drawing/2014/main" id="{45D64F5E-2BCA-45A6-BA25-8563201A89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e 85">
            <a:extLst>
              <a:ext uri="{FF2B5EF4-FFF2-40B4-BE49-F238E27FC236}">
                <a16:creationId xmlns:a16="http://schemas.microsoft.com/office/drawing/2014/main" id="{0CC04F42-25CF-4626-8C45-3DC3E6E1F14E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37" name="Groupe 86">
              <a:extLst>
                <a:ext uri="{FF2B5EF4-FFF2-40B4-BE49-F238E27FC236}">
                  <a16:creationId xmlns:a16="http://schemas.microsoft.com/office/drawing/2014/main" id="{6F36F2F0-F5D8-4911-A6A1-0E3BE904565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1" name="Connecteur droit 90">
                <a:extLst>
                  <a:ext uri="{FF2B5EF4-FFF2-40B4-BE49-F238E27FC236}">
                    <a16:creationId xmlns:a16="http://schemas.microsoft.com/office/drawing/2014/main" id="{51A1A74A-37F8-4180-B8ED-578FE9E9C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91">
                <a:extLst>
                  <a:ext uri="{FF2B5EF4-FFF2-40B4-BE49-F238E27FC236}">
                    <a16:creationId xmlns:a16="http://schemas.microsoft.com/office/drawing/2014/main" id="{7A694551-D3AC-4D74-B1C1-B0FAD0E76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e 87">
              <a:extLst>
                <a:ext uri="{FF2B5EF4-FFF2-40B4-BE49-F238E27FC236}">
                  <a16:creationId xmlns:a16="http://schemas.microsoft.com/office/drawing/2014/main" id="{66728B0C-A06B-453B-A41E-30104B7B3BD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9" name="Connecteur droit 88">
                <a:extLst>
                  <a:ext uri="{FF2B5EF4-FFF2-40B4-BE49-F238E27FC236}">
                    <a16:creationId xmlns:a16="http://schemas.microsoft.com/office/drawing/2014/main" id="{C8F98218-E845-4F0A-B565-8C1D0E379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89">
                <a:extLst>
                  <a:ext uri="{FF2B5EF4-FFF2-40B4-BE49-F238E27FC236}">
                    <a16:creationId xmlns:a16="http://schemas.microsoft.com/office/drawing/2014/main" id="{058922EC-2E16-4FA8-B0FD-E67D939960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3" name="Groupe 92">
            <a:extLst>
              <a:ext uri="{FF2B5EF4-FFF2-40B4-BE49-F238E27FC236}">
                <a16:creationId xmlns:a16="http://schemas.microsoft.com/office/drawing/2014/main" id="{773192B7-915D-4584-BF75-74ED897327EA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44" name="Groupe 93">
              <a:extLst>
                <a:ext uri="{FF2B5EF4-FFF2-40B4-BE49-F238E27FC236}">
                  <a16:creationId xmlns:a16="http://schemas.microsoft.com/office/drawing/2014/main" id="{82DD7CCD-D052-47CA-A437-6F57A66C833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8" name="Connecteur droit 97">
                <a:extLst>
                  <a:ext uri="{FF2B5EF4-FFF2-40B4-BE49-F238E27FC236}">
                    <a16:creationId xmlns:a16="http://schemas.microsoft.com/office/drawing/2014/main" id="{0AFF2EBF-DF20-4A7A-A4F7-F9BE0E957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98">
                <a:extLst>
                  <a:ext uri="{FF2B5EF4-FFF2-40B4-BE49-F238E27FC236}">
                    <a16:creationId xmlns:a16="http://schemas.microsoft.com/office/drawing/2014/main" id="{67612753-61C5-4C65-9684-8A039E5DC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e 94">
              <a:extLst>
                <a:ext uri="{FF2B5EF4-FFF2-40B4-BE49-F238E27FC236}">
                  <a16:creationId xmlns:a16="http://schemas.microsoft.com/office/drawing/2014/main" id="{90513E46-DC20-470F-B9A0-A708C68873C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6" name="Connecteur droit 95">
                <a:extLst>
                  <a:ext uri="{FF2B5EF4-FFF2-40B4-BE49-F238E27FC236}">
                    <a16:creationId xmlns:a16="http://schemas.microsoft.com/office/drawing/2014/main" id="{0313C9C4-8A57-4253-8312-F6B60A55B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96">
                <a:extLst>
                  <a:ext uri="{FF2B5EF4-FFF2-40B4-BE49-F238E27FC236}">
                    <a16:creationId xmlns:a16="http://schemas.microsoft.com/office/drawing/2014/main" id="{606B362B-FDEB-451D-A906-7EA983371D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0" name="Groupe 99">
            <a:extLst>
              <a:ext uri="{FF2B5EF4-FFF2-40B4-BE49-F238E27FC236}">
                <a16:creationId xmlns:a16="http://schemas.microsoft.com/office/drawing/2014/main" id="{167C210B-542C-4DAA-A3F3-2B518D9E6D5E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51" name="Groupe 100">
              <a:extLst>
                <a:ext uri="{FF2B5EF4-FFF2-40B4-BE49-F238E27FC236}">
                  <a16:creationId xmlns:a16="http://schemas.microsoft.com/office/drawing/2014/main" id="{D9EDC1BF-4F88-4A0F-A949-B06AF0DC4B2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5" name="Connecteur droit 104">
                <a:extLst>
                  <a:ext uri="{FF2B5EF4-FFF2-40B4-BE49-F238E27FC236}">
                    <a16:creationId xmlns:a16="http://schemas.microsoft.com/office/drawing/2014/main" id="{B2228949-890C-43CC-A7C0-CAF3BBD729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05">
                <a:extLst>
                  <a:ext uri="{FF2B5EF4-FFF2-40B4-BE49-F238E27FC236}">
                    <a16:creationId xmlns:a16="http://schemas.microsoft.com/office/drawing/2014/main" id="{6CF481AD-78FD-47C0-8AC8-6035E4F972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e 101">
              <a:extLst>
                <a:ext uri="{FF2B5EF4-FFF2-40B4-BE49-F238E27FC236}">
                  <a16:creationId xmlns:a16="http://schemas.microsoft.com/office/drawing/2014/main" id="{07C87081-260B-4C0F-85E7-314FD8623818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3" name="Connecteur droit 102">
                <a:extLst>
                  <a:ext uri="{FF2B5EF4-FFF2-40B4-BE49-F238E27FC236}">
                    <a16:creationId xmlns:a16="http://schemas.microsoft.com/office/drawing/2014/main" id="{570BFFB6-4476-492D-BF61-94EC39DFD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03">
                <a:extLst>
                  <a:ext uri="{FF2B5EF4-FFF2-40B4-BE49-F238E27FC236}">
                    <a16:creationId xmlns:a16="http://schemas.microsoft.com/office/drawing/2014/main" id="{6EECB76E-C730-44D1-85CD-00399708BC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Graphique 19">
            <a:extLst>
              <a:ext uri="{FF2B5EF4-FFF2-40B4-BE49-F238E27FC236}">
                <a16:creationId xmlns:a16="http://schemas.microsoft.com/office/drawing/2014/main" id="{A3CD1FE4-C1D9-4E85-B730-995B26EA2207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58" name="Groupe 108">
            <a:extLst>
              <a:ext uri="{FF2B5EF4-FFF2-40B4-BE49-F238E27FC236}">
                <a16:creationId xmlns:a16="http://schemas.microsoft.com/office/drawing/2014/main" id="{51D3BD91-F7AC-4448-9588-7893B97CE61D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59" name="Groupe 109">
              <a:extLst>
                <a:ext uri="{FF2B5EF4-FFF2-40B4-BE49-F238E27FC236}">
                  <a16:creationId xmlns:a16="http://schemas.microsoft.com/office/drawing/2014/main" id="{0368D827-00A9-4BAC-8B34-992F9A60A68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3" name="Connecteur droit 113">
                <a:extLst>
                  <a:ext uri="{FF2B5EF4-FFF2-40B4-BE49-F238E27FC236}">
                    <a16:creationId xmlns:a16="http://schemas.microsoft.com/office/drawing/2014/main" id="{4FD62910-9E3E-4650-ACB7-0968A9904F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14">
                <a:extLst>
                  <a:ext uri="{FF2B5EF4-FFF2-40B4-BE49-F238E27FC236}">
                    <a16:creationId xmlns:a16="http://schemas.microsoft.com/office/drawing/2014/main" id="{012EE0DD-DFA9-4AF2-B7DB-D1B64AB02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e 110">
              <a:extLst>
                <a:ext uri="{FF2B5EF4-FFF2-40B4-BE49-F238E27FC236}">
                  <a16:creationId xmlns:a16="http://schemas.microsoft.com/office/drawing/2014/main" id="{B9F202B4-3A1F-4C28-B36D-6D0A6AC8BAD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1" name="Connecteur droit 111">
                <a:extLst>
                  <a:ext uri="{FF2B5EF4-FFF2-40B4-BE49-F238E27FC236}">
                    <a16:creationId xmlns:a16="http://schemas.microsoft.com/office/drawing/2014/main" id="{80474422-C18F-4AF2-A4D0-E3801D6261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12">
                <a:extLst>
                  <a:ext uri="{FF2B5EF4-FFF2-40B4-BE49-F238E27FC236}">
                    <a16:creationId xmlns:a16="http://schemas.microsoft.com/office/drawing/2014/main" id="{9742FA56-DAF9-441B-8A58-18DC3AB21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5" name="ZoneTexte 115">
            <a:extLst>
              <a:ext uri="{FF2B5EF4-FFF2-40B4-BE49-F238E27FC236}">
                <a16:creationId xmlns:a16="http://schemas.microsoft.com/office/drawing/2014/main" id="{1AAE3AF6-8AAA-4618-A69B-76ECD866C978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7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778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57" grpId="0" animBg="1"/>
      <p:bldP spid="1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30326C-AB42-4DD4-A28C-E5B993F60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0" name="Grafik 3">
            <a:extLst>
              <a:ext uri="{FF2B5EF4-FFF2-40B4-BE49-F238E27FC236}">
                <a16:creationId xmlns:a16="http://schemas.microsoft.com/office/drawing/2014/main" id="{354817A6-9F7F-4737-9ACE-7C05B3D118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57" name="ZoneTexte 62">
            <a:extLst>
              <a:ext uri="{FF2B5EF4-FFF2-40B4-BE49-F238E27FC236}">
                <a16:creationId xmlns:a16="http://schemas.microsoft.com/office/drawing/2014/main" id="{80A32A56-310F-4DDF-B5C0-AC95540A9026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0402444-F48F-4061-AB18-FAB8C3840C16}"/>
              </a:ext>
            </a:extLst>
          </p:cNvPr>
          <p:cNvGrpSpPr/>
          <p:nvPr/>
        </p:nvGrpSpPr>
        <p:grpSpPr>
          <a:xfrm>
            <a:off x="5747658" y="3780123"/>
            <a:ext cx="5160548" cy="1606490"/>
            <a:chOff x="5747658" y="3780123"/>
            <a:chExt cx="5160548" cy="1606490"/>
          </a:xfrm>
        </p:grpSpPr>
        <p:pic>
          <p:nvPicPr>
            <p:cNvPr id="159" name="Graphique 115">
              <a:extLst>
                <a:ext uri="{FF2B5EF4-FFF2-40B4-BE49-F238E27FC236}">
                  <a16:creationId xmlns:a16="http://schemas.microsoft.com/office/drawing/2014/main" id="{B285B3F2-1C6E-4A61-9929-AC33E7C4A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5747658" y="3780123"/>
              <a:ext cx="5160548" cy="1606490"/>
            </a:xfrm>
            <a:prstGeom prst="rect">
              <a:avLst/>
            </a:prstGeom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160" name="ZoneTexte 116">
              <a:extLst>
                <a:ext uri="{FF2B5EF4-FFF2-40B4-BE49-F238E27FC236}">
                  <a16:creationId xmlns:a16="http://schemas.microsoft.com/office/drawing/2014/main" id="{55EE39A9-CD58-40CA-835F-0614738C7F36}"/>
                </a:ext>
              </a:extLst>
            </p:cNvPr>
            <p:cNvSpPr txBox="1"/>
            <p:nvPr/>
          </p:nvSpPr>
          <p:spPr>
            <a:xfrm>
              <a:off x="6074857" y="4053541"/>
              <a:ext cx="4506056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Sensorineural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65" name="Groupe 70">
            <a:extLst>
              <a:ext uri="{FF2B5EF4-FFF2-40B4-BE49-F238E27FC236}">
                <a16:creationId xmlns:a16="http://schemas.microsoft.com/office/drawing/2014/main" id="{884AC4F4-3DF8-4804-8D6F-8F6733FC059F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166" name="Groupe 71">
              <a:extLst>
                <a:ext uri="{FF2B5EF4-FFF2-40B4-BE49-F238E27FC236}">
                  <a16:creationId xmlns:a16="http://schemas.microsoft.com/office/drawing/2014/main" id="{E074289D-E8B1-4796-B10E-29274646149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0" name="Connecteur droit 75">
                <a:extLst>
                  <a:ext uri="{FF2B5EF4-FFF2-40B4-BE49-F238E27FC236}">
                    <a16:creationId xmlns:a16="http://schemas.microsoft.com/office/drawing/2014/main" id="{6CD06BEA-6434-4AC4-BE03-06A20ADB4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76">
                <a:extLst>
                  <a:ext uri="{FF2B5EF4-FFF2-40B4-BE49-F238E27FC236}">
                    <a16:creationId xmlns:a16="http://schemas.microsoft.com/office/drawing/2014/main" id="{719A47F5-68FB-4BED-8335-39EC88078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e 72">
              <a:extLst>
                <a:ext uri="{FF2B5EF4-FFF2-40B4-BE49-F238E27FC236}">
                  <a16:creationId xmlns:a16="http://schemas.microsoft.com/office/drawing/2014/main" id="{534A8ABF-CB45-49FE-A6A7-291E7E1EDE7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8" name="Connecteur droit 73">
                <a:extLst>
                  <a:ext uri="{FF2B5EF4-FFF2-40B4-BE49-F238E27FC236}">
                    <a16:creationId xmlns:a16="http://schemas.microsoft.com/office/drawing/2014/main" id="{89842788-DB91-49D6-BE25-643BFF4AF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74">
                <a:extLst>
                  <a:ext uri="{FF2B5EF4-FFF2-40B4-BE49-F238E27FC236}">
                    <a16:creationId xmlns:a16="http://schemas.microsoft.com/office/drawing/2014/main" id="{F37CEB0D-40D0-48F2-9018-D7803386C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2" name="Graphique 19">
            <a:extLst>
              <a:ext uri="{FF2B5EF4-FFF2-40B4-BE49-F238E27FC236}">
                <a16:creationId xmlns:a16="http://schemas.microsoft.com/office/drawing/2014/main" id="{C3C95AB2-5144-4600-A82D-8F01EBF24925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73" name="Groupe 78">
            <a:extLst>
              <a:ext uri="{FF2B5EF4-FFF2-40B4-BE49-F238E27FC236}">
                <a16:creationId xmlns:a16="http://schemas.microsoft.com/office/drawing/2014/main" id="{47362C6B-BF49-4C90-A0CF-BD0B3B61D653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74" name="Groupe 79">
              <a:extLst>
                <a:ext uri="{FF2B5EF4-FFF2-40B4-BE49-F238E27FC236}">
                  <a16:creationId xmlns:a16="http://schemas.microsoft.com/office/drawing/2014/main" id="{42EC466D-67C4-4EF3-9B67-74642CA99DB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8" name="Connecteur droit 83">
                <a:extLst>
                  <a:ext uri="{FF2B5EF4-FFF2-40B4-BE49-F238E27FC236}">
                    <a16:creationId xmlns:a16="http://schemas.microsoft.com/office/drawing/2014/main" id="{441DDE89-484C-40A1-8A31-0BC7832AC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84">
                <a:extLst>
                  <a:ext uri="{FF2B5EF4-FFF2-40B4-BE49-F238E27FC236}">
                    <a16:creationId xmlns:a16="http://schemas.microsoft.com/office/drawing/2014/main" id="{0D5495FB-A09F-44D0-88CF-CC3372D1C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e 80">
              <a:extLst>
                <a:ext uri="{FF2B5EF4-FFF2-40B4-BE49-F238E27FC236}">
                  <a16:creationId xmlns:a16="http://schemas.microsoft.com/office/drawing/2014/main" id="{58984470-EFA0-4923-ABCF-B72277A8870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6" name="Connecteur droit 81">
                <a:extLst>
                  <a:ext uri="{FF2B5EF4-FFF2-40B4-BE49-F238E27FC236}">
                    <a16:creationId xmlns:a16="http://schemas.microsoft.com/office/drawing/2014/main" id="{6DB15BBD-601F-4E58-9452-8F6147A77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82">
                <a:extLst>
                  <a:ext uri="{FF2B5EF4-FFF2-40B4-BE49-F238E27FC236}">
                    <a16:creationId xmlns:a16="http://schemas.microsoft.com/office/drawing/2014/main" id="{7CD82ECE-CB92-4CB6-B7B0-ACA16DD32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0" name="Groupe 85">
            <a:extLst>
              <a:ext uri="{FF2B5EF4-FFF2-40B4-BE49-F238E27FC236}">
                <a16:creationId xmlns:a16="http://schemas.microsoft.com/office/drawing/2014/main" id="{E4645DAA-5F52-4E97-A036-856CF46BDD70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81" name="Groupe 86">
              <a:extLst>
                <a:ext uri="{FF2B5EF4-FFF2-40B4-BE49-F238E27FC236}">
                  <a16:creationId xmlns:a16="http://schemas.microsoft.com/office/drawing/2014/main" id="{45424872-1A03-4C15-8D90-C4C9B587E31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5" name="Connecteur droit 90">
                <a:extLst>
                  <a:ext uri="{FF2B5EF4-FFF2-40B4-BE49-F238E27FC236}">
                    <a16:creationId xmlns:a16="http://schemas.microsoft.com/office/drawing/2014/main" id="{55FFA614-1DB7-4B38-8BF5-C3E74786B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91">
                <a:extLst>
                  <a:ext uri="{FF2B5EF4-FFF2-40B4-BE49-F238E27FC236}">
                    <a16:creationId xmlns:a16="http://schemas.microsoft.com/office/drawing/2014/main" id="{7E587FD7-3B65-43B9-ACA2-ECA2025411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e 87">
              <a:extLst>
                <a:ext uri="{FF2B5EF4-FFF2-40B4-BE49-F238E27FC236}">
                  <a16:creationId xmlns:a16="http://schemas.microsoft.com/office/drawing/2014/main" id="{80ADD132-8250-4255-9A80-05108B655BC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3" name="Connecteur droit 88">
                <a:extLst>
                  <a:ext uri="{FF2B5EF4-FFF2-40B4-BE49-F238E27FC236}">
                    <a16:creationId xmlns:a16="http://schemas.microsoft.com/office/drawing/2014/main" id="{F7E925D0-8283-4376-97D5-D9A94F1B6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89">
                <a:extLst>
                  <a:ext uri="{FF2B5EF4-FFF2-40B4-BE49-F238E27FC236}">
                    <a16:creationId xmlns:a16="http://schemas.microsoft.com/office/drawing/2014/main" id="{383B0659-F49C-4D92-B753-9E75377D81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7" name="Groupe 92">
            <a:extLst>
              <a:ext uri="{FF2B5EF4-FFF2-40B4-BE49-F238E27FC236}">
                <a16:creationId xmlns:a16="http://schemas.microsoft.com/office/drawing/2014/main" id="{22C59C2A-5637-41BE-8AE1-975E068C89D5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88" name="Groupe 93">
              <a:extLst>
                <a:ext uri="{FF2B5EF4-FFF2-40B4-BE49-F238E27FC236}">
                  <a16:creationId xmlns:a16="http://schemas.microsoft.com/office/drawing/2014/main" id="{ED34243A-0146-48E1-BEC0-1905D34B8C2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2" name="Connecteur droit 97">
                <a:extLst>
                  <a:ext uri="{FF2B5EF4-FFF2-40B4-BE49-F238E27FC236}">
                    <a16:creationId xmlns:a16="http://schemas.microsoft.com/office/drawing/2014/main" id="{61E455D9-B90C-465C-AEFA-019005B57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98">
                <a:extLst>
                  <a:ext uri="{FF2B5EF4-FFF2-40B4-BE49-F238E27FC236}">
                    <a16:creationId xmlns:a16="http://schemas.microsoft.com/office/drawing/2014/main" id="{4D0CF090-18EF-490E-9872-4D7AB7611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e 94">
              <a:extLst>
                <a:ext uri="{FF2B5EF4-FFF2-40B4-BE49-F238E27FC236}">
                  <a16:creationId xmlns:a16="http://schemas.microsoft.com/office/drawing/2014/main" id="{5CD4AD6B-D00A-4372-97F5-9CC7F7C7801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0" name="Connecteur droit 95">
                <a:extLst>
                  <a:ext uri="{FF2B5EF4-FFF2-40B4-BE49-F238E27FC236}">
                    <a16:creationId xmlns:a16="http://schemas.microsoft.com/office/drawing/2014/main" id="{DC3870C0-CFFC-427F-92E8-5ED57F6C9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96">
                <a:extLst>
                  <a:ext uri="{FF2B5EF4-FFF2-40B4-BE49-F238E27FC236}">
                    <a16:creationId xmlns:a16="http://schemas.microsoft.com/office/drawing/2014/main" id="{AF645F25-45FE-46EB-80DB-709A10386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" name="Groupe 99">
            <a:extLst>
              <a:ext uri="{FF2B5EF4-FFF2-40B4-BE49-F238E27FC236}">
                <a16:creationId xmlns:a16="http://schemas.microsoft.com/office/drawing/2014/main" id="{D1BA8784-8FF3-43C3-8FF7-7B9BDD9C435E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95" name="Groupe 100">
              <a:extLst>
                <a:ext uri="{FF2B5EF4-FFF2-40B4-BE49-F238E27FC236}">
                  <a16:creationId xmlns:a16="http://schemas.microsoft.com/office/drawing/2014/main" id="{9DFB9240-09AE-4822-8019-7DE4B41D5AA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9" name="Connecteur droit 104">
                <a:extLst>
                  <a:ext uri="{FF2B5EF4-FFF2-40B4-BE49-F238E27FC236}">
                    <a16:creationId xmlns:a16="http://schemas.microsoft.com/office/drawing/2014/main" id="{34C9343C-C03F-49A9-8F3A-FFFA87F35E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05">
                <a:extLst>
                  <a:ext uri="{FF2B5EF4-FFF2-40B4-BE49-F238E27FC236}">
                    <a16:creationId xmlns:a16="http://schemas.microsoft.com/office/drawing/2014/main" id="{EBEADEE2-A03E-41D1-A3AF-CD5342B8B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e 101">
              <a:extLst>
                <a:ext uri="{FF2B5EF4-FFF2-40B4-BE49-F238E27FC236}">
                  <a16:creationId xmlns:a16="http://schemas.microsoft.com/office/drawing/2014/main" id="{211FC339-BE1B-4EA3-838B-617BAD66BF1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7" name="Connecteur droit 102">
                <a:extLst>
                  <a:ext uri="{FF2B5EF4-FFF2-40B4-BE49-F238E27FC236}">
                    <a16:creationId xmlns:a16="http://schemas.microsoft.com/office/drawing/2014/main" id="{F51656C2-759F-4FC1-92E2-539D208A1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03">
                <a:extLst>
                  <a:ext uri="{FF2B5EF4-FFF2-40B4-BE49-F238E27FC236}">
                    <a16:creationId xmlns:a16="http://schemas.microsoft.com/office/drawing/2014/main" id="{FFFF2127-3B39-4AB1-9DC6-F41A6FBFA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1" name="Graphique 19">
            <a:extLst>
              <a:ext uri="{FF2B5EF4-FFF2-40B4-BE49-F238E27FC236}">
                <a16:creationId xmlns:a16="http://schemas.microsoft.com/office/drawing/2014/main" id="{A6020F6B-9C5B-4DC3-B8D9-1EC70C508141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02" name="Groupe 108">
            <a:extLst>
              <a:ext uri="{FF2B5EF4-FFF2-40B4-BE49-F238E27FC236}">
                <a16:creationId xmlns:a16="http://schemas.microsoft.com/office/drawing/2014/main" id="{9A8E4D43-BD0F-4BDE-8DB7-C4F69C20FAAA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203" name="Groupe 109">
              <a:extLst>
                <a:ext uri="{FF2B5EF4-FFF2-40B4-BE49-F238E27FC236}">
                  <a16:creationId xmlns:a16="http://schemas.microsoft.com/office/drawing/2014/main" id="{083C6611-CD44-48BB-8684-18E6C15D2697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07" name="Connecteur droit 113">
                <a:extLst>
                  <a:ext uri="{FF2B5EF4-FFF2-40B4-BE49-F238E27FC236}">
                    <a16:creationId xmlns:a16="http://schemas.microsoft.com/office/drawing/2014/main" id="{7CECC05F-D3EB-48F0-82F1-A82CA76279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114">
                <a:extLst>
                  <a:ext uri="{FF2B5EF4-FFF2-40B4-BE49-F238E27FC236}">
                    <a16:creationId xmlns:a16="http://schemas.microsoft.com/office/drawing/2014/main" id="{3035576B-B295-4625-80B7-F6B680C17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e 110">
              <a:extLst>
                <a:ext uri="{FF2B5EF4-FFF2-40B4-BE49-F238E27FC236}">
                  <a16:creationId xmlns:a16="http://schemas.microsoft.com/office/drawing/2014/main" id="{DC502440-C68B-4FB4-8B29-03F62C7CF5B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05" name="Connecteur droit 111">
                <a:extLst>
                  <a:ext uri="{FF2B5EF4-FFF2-40B4-BE49-F238E27FC236}">
                    <a16:creationId xmlns:a16="http://schemas.microsoft.com/office/drawing/2014/main" id="{2D1B206D-3D38-499C-AB5F-7D250BE784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112">
                <a:extLst>
                  <a:ext uri="{FF2B5EF4-FFF2-40B4-BE49-F238E27FC236}">
                    <a16:creationId xmlns:a16="http://schemas.microsoft.com/office/drawing/2014/main" id="{B5951381-048F-4DB9-A2B9-7E777E3BA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9" name="Groupe 63">
            <a:extLst>
              <a:ext uri="{FF2B5EF4-FFF2-40B4-BE49-F238E27FC236}">
                <a16:creationId xmlns:a16="http://schemas.microsoft.com/office/drawing/2014/main" id="{D0F659AB-858D-4D32-8A88-531EC5F70E1B}"/>
              </a:ext>
            </a:extLst>
          </p:cNvPr>
          <p:cNvGrpSpPr/>
          <p:nvPr/>
        </p:nvGrpSpPr>
        <p:grpSpPr>
          <a:xfrm rot="1253008">
            <a:off x="1460007" y="3342450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210" name="Forme libre : forme 64">
              <a:extLst>
                <a:ext uri="{FF2B5EF4-FFF2-40B4-BE49-F238E27FC236}">
                  <a16:creationId xmlns:a16="http://schemas.microsoft.com/office/drawing/2014/main" id="{05645D2C-2107-4AD7-8830-2957D1BCAF8D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 : forme 65">
              <a:extLst>
                <a:ext uri="{FF2B5EF4-FFF2-40B4-BE49-F238E27FC236}">
                  <a16:creationId xmlns:a16="http://schemas.microsoft.com/office/drawing/2014/main" id="{DCA0A6ED-1BF0-4F20-99FB-FB6D19640B8A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 : forme 66">
              <a:extLst>
                <a:ext uri="{FF2B5EF4-FFF2-40B4-BE49-F238E27FC236}">
                  <a16:creationId xmlns:a16="http://schemas.microsoft.com/office/drawing/2014/main" id="{7DFCD23D-784A-40A9-974A-938B46148D4F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839412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778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72" grpId="0" animBg="1"/>
      <p:bldP spid="2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3F102F-894E-4DF6-BC54-7CB3358E5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69AFCA3-28A5-49EE-92E6-61A73B11371A}"/>
              </a:ext>
            </a:extLst>
          </p:cNvPr>
          <p:cNvGrpSpPr/>
          <p:nvPr/>
        </p:nvGrpSpPr>
        <p:grpSpPr>
          <a:xfrm>
            <a:off x="5747658" y="3780123"/>
            <a:ext cx="5160548" cy="1606490"/>
            <a:chOff x="5747658" y="3780123"/>
            <a:chExt cx="5160548" cy="1606490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CC016E11-6761-4A3A-BDC3-3867DCB70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47658" y="3780123"/>
              <a:ext cx="5160548" cy="1606490"/>
            </a:xfrm>
            <a:prstGeom prst="rect">
              <a:avLst/>
            </a:prstGeom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81C0A5F8-46C8-4D43-B66B-C3ECB3EE2A80}"/>
                </a:ext>
              </a:extLst>
            </p:cNvPr>
            <p:cNvSpPr txBox="1"/>
            <p:nvPr/>
          </p:nvSpPr>
          <p:spPr>
            <a:xfrm>
              <a:off x="6074857" y="4053541"/>
              <a:ext cx="4506056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Unilateral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pic>
        <p:nvPicPr>
          <p:cNvPr id="68" name="Grafik 3">
            <a:extLst>
              <a:ext uri="{FF2B5EF4-FFF2-40B4-BE49-F238E27FC236}">
                <a16:creationId xmlns:a16="http://schemas.microsoft.com/office/drawing/2014/main" id="{998D41E5-8B48-4BA9-80A4-F6E6D80D5B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AE522CE1-2E67-47EB-B9EB-DF1C9EA996E5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  <p:grpSp>
        <p:nvGrpSpPr>
          <p:cNvPr id="153" name="Groupe 63">
            <a:extLst>
              <a:ext uri="{FF2B5EF4-FFF2-40B4-BE49-F238E27FC236}">
                <a16:creationId xmlns:a16="http://schemas.microsoft.com/office/drawing/2014/main" id="{734576F3-96AF-445B-ABA6-8F75C88680D6}"/>
              </a:ext>
            </a:extLst>
          </p:cNvPr>
          <p:cNvGrpSpPr/>
          <p:nvPr/>
        </p:nvGrpSpPr>
        <p:grpSpPr>
          <a:xfrm rot="1253008">
            <a:off x="1460007" y="3342450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154" name="Forme libre : forme 64">
              <a:extLst>
                <a:ext uri="{FF2B5EF4-FFF2-40B4-BE49-F238E27FC236}">
                  <a16:creationId xmlns:a16="http://schemas.microsoft.com/office/drawing/2014/main" id="{954548B5-0B9D-4886-98C0-3844897F2D20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 : forme 65">
              <a:extLst>
                <a:ext uri="{FF2B5EF4-FFF2-40B4-BE49-F238E27FC236}">
                  <a16:creationId xmlns:a16="http://schemas.microsoft.com/office/drawing/2014/main" id="{0C72E96A-D50D-409F-85E2-8CE494BF101D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 : forme 66">
              <a:extLst>
                <a:ext uri="{FF2B5EF4-FFF2-40B4-BE49-F238E27FC236}">
                  <a16:creationId xmlns:a16="http://schemas.microsoft.com/office/drawing/2014/main" id="{668C56C8-93B8-4AFB-8A01-61289DB1C8D9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7" name="Groupe 70">
            <a:extLst>
              <a:ext uri="{FF2B5EF4-FFF2-40B4-BE49-F238E27FC236}">
                <a16:creationId xmlns:a16="http://schemas.microsoft.com/office/drawing/2014/main" id="{F481CC7A-A86E-43A0-B832-9F629521A98E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158" name="Groupe 71">
              <a:extLst>
                <a:ext uri="{FF2B5EF4-FFF2-40B4-BE49-F238E27FC236}">
                  <a16:creationId xmlns:a16="http://schemas.microsoft.com/office/drawing/2014/main" id="{F0DC9E46-5F44-43BD-9804-C028419289D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2" name="Connecteur droit 75">
                <a:extLst>
                  <a:ext uri="{FF2B5EF4-FFF2-40B4-BE49-F238E27FC236}">
                    <a16:creationId xmlns:a16="http://schemas.microsoft.com/office/drawing/2014/main" id="{019B67A7-769B-4698-9BB2-7C330FCC5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76">
                <a:extLst>
                  <a:ext uri="{FF2B5EF4-FFF2-40B4-BE49-F238E27FC236}">
                    <a16:creationId xmlns:a16="http://schemas.microsoft.com/office/drawing/2014/main" id="{2815130A-A204-4504-86EB-E10042F66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e 72">
              <a:extLst>
                <a:ext uri="{FF2B5EF4-FFF2-40B4-BE49-F238E27FC236}">
                  <a16:creationId xmlns:a16="http://schemas.microsoft.com/office/drawing/2014/main" id="{D35895C5-4A4F-476A-B401-555233EEB6E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0" name="Connecteur droit 73">
                <a:extLst>
                  <a:ext uri="{FF2B5EF4-FFF2-40B4-BE49-F238E27FC236}">
                    <a16:creationId xmlns:a16="http://schemas.microsoft.com/office/drawing/2014/main" id="{B767D0A6-629E-4B72-9BD9-7E1B79E6F7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74">
                <a:extLst>
                  <a:ext uri="{FF2B5EF4-FFF2-40B4-BE49-F238E27FC236}">
                    <a16:creationId xmlns:a16="http://schemas.microsoft.com/office/drawing/2014/main" id="{82FB8294-4C85-4F71-BB9C-C7721D5EA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Graphique 19">
            <a:extLst>
              <a:ext uri="{FF2B5EF4-FFF2-40B4-BE49-F238E27FC236}">
                <a16:creationId xmlns:a16="http://schemas.microsoft.com/office/drawing/2014/main" id="{C95FD3B3-7A6D-4412-ABB9-7D76246B07F9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65" name="Groupe 78">
            <a:extLst>
              <a:ext uri="{FF2B5EF4-FFF2-40B4-BE49-F238E27FC236}">
                <a16:creationId xmlns:a16="http://schemas.microsoft.com/office/drawing/2014/main" id="{0B62F6F1-9B85-423E-8F9F-A7F220585EC1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66" name="Groupe 79">
              <a:extLst>
                <a:ext uri="{FF2B5EF4-FFF2-40B4-BE49-F238E27FC236}">
                  <a16:creationId xmlns:a16="http://schemas.microsoft.com/office/drawing/2014/main" id="{8648CA03-E019-45DB-96D3-8C4D6752FDF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0" name="Connecteur droit 83">
                <a:extLst>
                  <a:ext uri="{FF2B5EF4-FFF2-40B4-BE49-F238E27FC236}">
                    <a16:creationId xmlns:a16="http://schemas.microsoft.com/office/drawing/2014/main" id="{F924CBCE-03AA-4793-9BB1-907C6ABA3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84">
                <a:extLst>
                  <a:ext uri="{FF2B5EF4-FFF2-40B4-BE49-F238E27FC236}">
                    <a16:creationId xmlns:a16="http://schemas.microsoft.com/office/drawing/2014/main" id="{8F3BF98E-C017-4332-9EEE-5BE4DFEA2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e 80">
              <a:extLst>
                <a:ext uri="{FF2B5EF4-FFF2-40B4-BE49-F238E27FC236}">
                  <a16:creationId xmlns:a16="http://schemas.microsoft.com/office/drawing/2014/main" id="{DBFC95F3-D781-4A4C-97EE-996DD96C4EB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8" name="Connecteur droit 81">
                <a:extLst>
                  <a:ext uri="{FF2B5EF4-FFF2-40B4-BE49-F238E27FC236}">
                    <a16:creationId xmlns:a16="http://schemas.microsoft.com/office/drawing/2014/main" id="{A7421BCA-5342-439F-A18D-925CE15D32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82">
                <a:extLst>
                  <a:ext uri="{FF2B5EF4-FFF2-40B4-BE49-F238E27FC236}">
                    <a16:creationId xmlns:a16="http://schemas.microsoft.com/office/drawing/2014/main" id="{E866ACED-4135-4A9D-87C6-365C36814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2" name="Groupe 85">
            <a:extLst>
              <a:ext uri="{FF2B5EF4-FFF2-40B4-BE49-F238E27FC236}">
                <a16:creationId xmlns:a16="http://schemas.microsoft.com/office/drawing/2014/main" id="{DE57DD3C-7D12-4C5D-92A0-22CF1FE2AFEC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73" name="Groupe 86">
              <a:extLst>
                <a:ext uri="{FF2B5EF4-FFF2-40B4-BE49-F238E27FC236}">
                  <a16:creationId xmlns:a16="http://schemas.microsoft.com/office/drawing/2014/main" id="{B57CB7D8-BBDF-4150-849D-DAB4CFDA9D2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7" name="Connecteur droit 90">
                <a:extLst>
                  <a:ext uri="{FF2B5EF4-FFF2-40B4-BE49-F238E27FC236}">
                    <a16:creationId xmlns:a16="http://schemas.microsoft.com/office/drawing/2014/main" id="{64C5D617-0540-47F9-A9E8-BB32DC6E3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91">
                <a:extLst>
                  <a:ext uri="{FF2B5EF4-FFF2-40B4-BE49-F238E27FC236}">
                    <a16:creationId xmlns:a16="http://schemas.microsoft.com/office/drawing/2014/main" id="{A76F92AA-22AA-441E-BC33-21FC3BC36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e 87">
              <a:extLst>
                <a:ext uri="{FF2B5EF4-FFF2-40B4-BE49-F238E27FC236}">
                  <a16:creationId xmlns:a16="http://schemas.microsoft.com/office/drawing/2014/main" id="{D1B0D62C-FE7D-4C8B-ACF3-D7699AB2AEE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5" name="Connecteur droit 88">
                <a:extLst>
                  <a:ext uri="{FF2B5EF4-FFF2-40B4-BE49-F238E27FC236}">
                    <a16:creationId xmlns:a16="http://schemas.microsoft.com/office/drawing/2014/main" id="{E3E25D31-ECB5-4EFF-B8D7-5546F110E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89">
                <a:extLst>
                  <a:ext uri="{FF2B5EF4-FFF2-40B4-BE49-F238E27FC236}">
                    <a16:creationId xmlns:a16="http://schemas.microsoft.com/office/drawing/2014/main" id="{F8E2D95E-44B9-4781-9574-176AC37383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9" name="Groupe 92">
            <a:extLst>
              <a:ext uri="{FF2B5EF4-FFF2-40B4-BE49-F238E27FC236}">
                <a16:creationId xmlns:a16="http://schemas.microsoft.com/office/drawing/2014/main" id="{BB016BDA-01A4-4BF8-9F9F-14BCE02095FC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80" name="Groupe 93">
              <a:extLst>
                <a:ext uri="{FF2B5EF4-FFF2-40B4-BE49-F238E27FC236}">
                  <a16:creationId xmlns:a16="http://schemas.microsoft.com/office/drawing/2014/main" id="{E03B1C4A-A732-467F-B0A7-94008C3AF497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4" name="Connecteur droit 97">
                <a:extLst>
                  <a:ext uri="{FF2B5EF4-FFF2-40B4-BE49-F238E27FC236}">
                    <a16:creationId xmlns:a16="http://schemas.microsoft.com/office/drawing/2014/main" id="{52309DAD-C150-4360-936A-99BFCFAC65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98">
                <a:extLst>
                  <a:ext uri="{FF2B5EF4-FFF2-40B4-BE49-F238E27FC236}">
                    <a16:creationId xmlns:a16="http://schemas.microsoft.com/office/drawing/2014/main" id="{B228450B-7C60-479F-9BD2-E5EFE98938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e 94">
              <a:extLst>
                <a:ext uri="{FF2B5EF4-FFF2-40B4-BE49-F238E27FC236}">
                  <a16:creationId xmlns:a16="http://schemas.microsoft.com/office/drawing/2014/main" id="{FBE68907-E8DF-4DB4-9F71-D101397F2AB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2" name="Connecteur droit 95">
                <a:extLst>
                  <a:ext uri="{FF2B5EF4-FFF2-40B4-BE49-F238E27FC236}">
                    <a16:creationId xmlns:a16="http://schemas.microsoft.com/office/drawing/2014/main" id="{C74D2524-AAAE-4DF2-B7D7-E498F272E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96">
                <a:extLst>
                  <a:ext uri="{FF2B5EF4-FFF2-40B4-BE49-F238E27FC236}">
                    <a16:creationId xmlns:a16="http://schemas.microsoft.com/office/drawing/2014/main" id="{BAED8BC9-6B0E-47BC-94F6-06F0F80ED9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6" name="Groupe 99">
            <a:extLst>
              <a:ext uri="{FF2B5EF4-FFF2-40B4-BE49-F238E27FC236}">
                <a16:creationId xmlns:a16="http://schemas.microsoft.com/office/drawing/2014/main" id="{F6450EBD-5D07-4FFE-8988-D1D02363EB6F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87" name="Groupe 100">
              <a:extLst>
                <a:ext uri="{FF2B5EF4-FFF2-40B4-BE49-F238E27FC236}">
                  <a16:creationId xmlns:a16="http://schemas.microsoft.com/office/drawing/2014/main" id="{C59320A3-A796-4403-A6A1-7102904EC46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1" name="Connecteur droit 104">
                <a:extLst>
                  <a:ext uri="{FF2B5EF4-FFF2-40B4-BE49-F238E27FC236}">
                    <a16:creationId xmlns:a16="http://schemas.microsoft.com/office/drawing/2014/main" id="{6575FEDE-2448-4867-A14E-6BA08CAF2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05">
                <a:extLst>
                  <a:ext uri="{FF2B5EF4-FFF2-40B4-BE49-F238E27FC236}">
                    <a16:creationId xmlns:a16="http://schemas.microsoft.com/office/drawing/2014/main" id="{4BBC7E6C-9D92-45F7-8DDA-3844203EB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e 101">
              <a:extLst>
                <a:ext uri="{FF2B5EF4-FFF2-40B4-BE49-F238E27FC236}">
                  <a16:creationId xmlns:a16="http://schemas.microsoft.com/office/drawing/2014/main" id="{53E3E2B8-E586-4A51-9B31-E0BA7A7FFB7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9" name="Connecteur droit 102">
                <a:extLst>
                  <a:ext uri="{FF2B5EF4-FFF2-40B4-BE49-F238E27FC236}">
                    <a16:creationId xmlns:a16="http://schemas.microsoft.com/office/drawing/2014/main" id="{750DF59C-4E8D-43E6-A661-4453C2701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03">
                <a:extLst>
                  <a:ext uri="{FF2B5EF4-FFF2-40B4-BE49-F238E27FC236}">
                    <a16:creationId xmlns:a16="http://schemas.microsoft.com/office/drawing/2014/main" id="{FF652460-B0D4-4552-8AC3-D3C3A39E7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3" name="Graphique 19">
            <a:extLst>
              <a:ext uri="{FF2B5EF4-FFF2-40B4-BE49-F238E27FC236}">
                <a16:creationId xmlns:a16="http://schemas.microsoft.com/office/drawing/2014/main" id="{7D64DBA0-C7A6-4064-8997-2ADEF8B13BC1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94" name="Groupe 108">
            <a:extLst>
              <a:ext uri="{FF2B5EF4-FFF2-40B4-BE49-F238E27FC236}">
                <a16:creationId xmlns:a16="http://schemas.microsoft.com/office/drawing/2014/main" id="{D04C1324-4F2F-47A9-9A0E-E5249258C467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95" name="Groupe 109">
              <a:extLst>
                <a:ext uri="{FF2B5EF4-FFF2-40B4-BE49-F238E27FC236}">
                  <a16:creationId xmlns:a16="http://schemas.microsoft.com/office/drawing/2014/main" id="{2DBF5264-68C4-4FDA-BDC3-8CC9F01ADD31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9" name="Connecteur droit 113">
                <a:extLst>
                  <a:ext uri="{FF2B5EF4-FFF2-40B4-BE49-F238E27FC236}">
                    <a16:creationId xmlns:a16="http://schemas.microsoft.com/office/drawing/2014/main" id="{781CEC44-116C-4E2B-83EA-272C36A1E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14">
                <a:extLst>
                  <a:ext uri="{FF2B5EF4-FFF2-40B4-BE49-F238E27FC236}">
                    <a16:creationId xmlns:a16="http://schemas.microsoft.com/office/drawing/2014/main" id="{104B45F0-4110-4EF9-9C17-3A841DD67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e 110">
              <a:extLst>
                <a:ext uri="{FF2B5EF4-FFF2-40B4-BE49-F238E27FC236}">
                  <a16:creationId xmlns:a16="http://schemas.microsoft.com/office/drawing/2014/main" id="{50426FED-F548-49DC-A2E3-52039CDBA8E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7" name="Connecteur droit 111">
                <a:extLst>
                  <a:ext uri="{FF2B5EF4-FFF2-40B4-BE49-F238E27FC236}">
                    <a16:creationId xmlns:a16="http://schemas.microsoft.com/office/drawing/2014/main" id="{2665FC76-91D6-4B5F-A4E3-607150A16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12">
                <a:extLst>
                  <a:ext uri="{FF2B5EF4-FFF2-40B4-BE49-F238E27FC236}">
                    <a16:creationId xmlns:a16="http://schemas.microsoft.com/office/drawing/2014/main" id="{792CFF07-2A7D-4411-81AB-5CC56A0EC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9058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778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64" grpId="0" animBg="1"/>
      <p:bldP spid="1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35068B-0EB6-46F9-B29E-71F573E3C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349B52-6183-4DB6-A8A9-50A1B9B49D04}"/>
              </a:ext>
            </a:extLst>
          </p:cNvPr>
          <p:cNvGrpSpPr/>
          <p:nvPr/>
        </p:nvGrpSpPr>
        <p:grpSpPr>
          <a:xfrm>
            <a:off x="6063655" y="3542646"/>
            <a:ext cx="4587704" cy="2003378"/>
            <a:chOff x="6063655" y="3542646"/>
            <a:chExt cx="4587704" cy="2003378"/>
          </a:xfrm>
        </p:grpSpPr>
        <p:sp>
          <p:nvSpPr>
            <p:cNvPr id="69" name="Graphique 8">
              <a:extLst>
                <a:ext uri="{FF2B5EF4-FFF2-40B4-BE49-F238E27FC236}">
                  <a16:creationId xmlns:a16="http://schemas.microsoft.com/office/drawing/2014/main" id="{FBBC9853-07B6-45AD-84FE-F6E62941749A}"/>
                </a:ext>
              </a:extLst>
            </p:cNvPr>
            <p:cNvSpPr/>
            <p:nvPr/>
          </p:nvSpPr>
          <p:spPr>
            <a:xfrm rot="10800000" flipH="1">
              <a:off x="6063655" y="3542646"/>
              <a:ext cx="4587704" cy="200337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bg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6F149060-26E1-4FA3-BD5F-CACB9DD3D2A4}"/>
                </a:ext>
              </a:extLst>
            </p:cNvPr>
            <p:cNvSpPr txBox="1"/>
            <p:nvPr/>
          </p:nvSpPr>
          <p:spPr>
            <a:xfrm>
              <a:off x="6074857" y="4053541"/>
              <a:ext cx="4506056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Bilateral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pic>
        <p:nvPicPr>
          <p:cNvPr id="60" name="Grafik 3">
            <a:extLst>
              <a:ext uri="{FF2B5EF4-FFF2-40B4-BE49-F238E27FC236}">
                <a16:creationId xmlns:a16="http://schemas.microsoft.com/office/drawing/2014/main" id="{034C1301-9188-4E18-9CAF-6DDE9EC664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3344C52E-FF23-46D3-A2F7-899029BEB37A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  <p:grpSp>
        <p:nvGrpSpPr>
          <p:cNvPr id="153" name="Groupe 63">
            <a:extLst>
              <a:ext uri="{FF2B5EF4-FFF2-40B4-BE49-F238E27FC236}">
                <a16:creationId xmlns:a16="http://schemas.microsoft.com/office/drawing/2014/main" id="{6BECC197-DCB3-41BF-B592-F5F12CA86080}"/>
              </a:ext>
            </a:extLst>
          </p:cNvPr>
          <p:cNvGrpSpPr/>
          <p:nvPr/>
        </p:nvGrpSpPr>
        <p:grpSpPr>
          <a:xfrm rot="1253008">
            <a:off x="1460007" y="3342450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154" name="Forme libre : forme 64">
              <a:extLst>
                <a:ext uri="{FF2B5EF4-FFF2-40B4-BE49-F238E27FC236}">
                  <a16:creationId xmlns:a16="http://schemas.microsoft.com/office/drawing/2014/main" id="{359A385B-3D60-40A5-AD22-6A5136E43729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 : forme 65">
              <a:extLst>
                <a:ext uri="{FF2B5EF4-FFF2-40B4-BE49-F238E27FC236}">
                  <a16:creationId xmlns:a16="http://schemas.microsoft.com/office/drawing/2014/main" id="{2E352F9C-49E8-4FEA-9B10-6331EE5955E1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 : forme 66">
              <a:extLst>
                <a:ext uri="{FF2B5EF4-FFF2-40B4-BE49-F238E27FC236}">
                  <a16:creationId xmlns:a16="http://schemas.microsoft.com/office/drawing/2014/main" id="{2DF9844C-56B0-495C-9B98-FD1BA66555AB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7" name="Groupe 70">
            <a:extLst>
              <a:ext uri="{FF2B5EF4-FFF2-40B4-BE49-F238E27FC236}">
                <a16:creationId xmlns:a16="http://schemas.microsoft.com/office/drawing/2014/main" id="{F4C1D6EE-1E7E-456E-8781-C995C1B7BB0D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158" name="Groupe 71">
              <a:extLst>
                <a:ext uri="{FF2B5EF4-FFF2-40B4-BE49-F238E27FC236}">
                  <a16:creationId xmlns:a16="http://schemas.microsoft.com/office/drawing/2014/main" id="{C51AA6EC-C1A0-4C7F-8983-2C7F0AACE1D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2" name="Connecteur droit 75">
                <a:extLst>
                  <a:ext uri="{FF2B5EF4-FFF2-40B4-BE49-F238E27FC236}">
                    <a16:creationId xmlns:a16="http://schemas.microsoft.com/office/drawing/2014/main" id="{A72042D1-6961-4DB8-8420-072E6A9B0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76">
                <a:extLst>
                  <a:ext uri="{FF2B5EF4-FFF2-40B4-BE49-F238E27FC236}">
                    <a16:creationId xmlns:a16="http://schemas.microsoft.com/office/drawing/2014/main" id="{3B3EF441-7CCA-4965-A0BE-B04F7DE45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e 72">
              <a:extLst>
                <a:ext uri="{FF2B5EF4-FFF2-40B4-BE49-F238E27FC236}">
                  <a16:creationId xmlns:a16="http://schemas.microsoft.com/office/drawing/2014/main" id="{D88DFC13-0C39-49B5-B0BA-BAB09D8139B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0" name="Connecteur droit 73">
                <a:extLst>
                  <a:ext uri="{FF2B5EF4-FFF2-40B4-BE49-F238E27FC236}">
                    <a16:creationId xmlns:a16="http://schemas.microsoft.com/office/drawing/2014/main" id="{8626CBA4-225A-4154-A91D-6E8914434F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74">
                <a:extLst>
                  <a:ext uri="{FF2B5EF4-FFF2-40B4-BE49-F238E27FC236}">
                    <a16:creationId xmlns:a16="http://schemas.microsoft.com/office/drawing/2014/main" id="{3F5C5613-40EE-4A21-A820-E59C84DD18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Graphique 19">
            <a:extLst>
              <a:ext uri="{FF2B5EF4-FFF2-40B4-BE49-F238E27FC236}">
                <a16:creationId xmlns:a16="http://schemas.microsoft.com/office/drawing/2014/main" id="{7D446D1F-A8D3-4252-82A7-CC381BECC0BF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65" name="Groupe 78">
            <a:extLst>
              <a:ext uri="{FF2B5EF4-FFF2-40B4-BE49-F238E27FC236}">
                <a16:creationId xmlns:a16="http://schemas.microsoft.com/office/drawing/2014/main" id="{E4900491-3269-4154-A918-AB21A480B598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66" name="Groupe 79">
              <a:extLst>
                <a:ext uri="{FF2B5EF4-FFF2-40B4-BE49-F238E27FC236}">
                  <a16:creationId xmlns:a16="http://schemas.microsoft.com/office/drawing/2014/main" id="{2EB923D1-A6EB-4FED-AF52-A16A226828A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0" name="Connecteur droit 83">
                <a:extLst>
                  <a:ext uri="{FF2B5EF4-FFF2-40B4-BE49-F238E27FC236}">
                    <a16:creationId xmlns:a16="http://schemas.microsoft.com/office/drawing/2014/main" id="{A6140E15-27E6-42C2-A736-CEF7943B8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84">
                <a:extLst>
                  <a:ext uri="{FF2B5EF4-FFF2-40B4-BE49-F238E27FC236}">
                    <a16:creationId xmlns:a16="http://schemas.microsoft.com/office/drawing/2014/main" id="{69AF85F6-058F-44FC-8070-7CE2F808B9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e 80">
              <a:extLst>
                <a:ext uri="{FF2B5EF4-FFF2-40B4-BE49-F238E27FC236}">
                  <a16:creationId xmlns:a16="http://schemas.microsoft.com/office/drawing/2014/main" id="{5502042C-6D78-4D57-AB91-E95B048464B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8" name="Connecteur droit 81">
                <a:extLst>
                  <a:ext uri="{FF2B5EF4-FFF2-40B4-BE49-F238E27FC236}">
                    <a16:creationId xmlns:a16="http://schemas.microsoft.com/office/drawing/2014/main" id="{923B29B6-F81A-4647-8DA4-CA5BBAC6D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82">
                <a:extLst>
                  <a:ext uri="{FF2B5EF4-FFF2-40B4-BE49-F238E27FC236}">
                    <a16:creationId xmlns:a16="http://schemas.microsoft.com/office/drawing/2014/main" id="{432DF6CA-8BBB-4D3A-AE70-AAC38FBE49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2" name="Groupe 85">
            <a:extLst>
              <a:ext uri="{FF2B5EF4-FFF2-40B4-BE49-F238E27FC236}">
                <a16:creationId xmlns:a16="http://schemas.microsoft.com/office/drawing/2014/main" id="{B5E20631-9AE3-4846-80B4-547E7C9FADFC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73" name="Groupe 86">
              <a:extLst>
                <a:ext uri="{FF2B5EF4-FFF2-40B4-BE49-F238E27FC236}">
                  <a16:creationId xmlns:a16="http://schemas.microsoft.com/office/drawing/2014/main" id="{9B9149E3-8220-4171-8838-4F4BFF451CB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7" name="Connecteur droit 90">
                <a:extLst>
                  <a:ext uri="{FF2B5EF4-FFF2-40B4-BE49-F238E27FC236}">
                    <a16:creationId xmlns:a16="http://schemas.microsoft.com/office/drawing/2014/main" id="{AEB2551F-4565-4617-8EE9-4B71243BB8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91">
                <a:extLst>
                  <a:ext uri="{FF2B5EF4-FFF2-40B4-BE49-F238E27FC236}">
                    <a16:creationId xmlns:a16="http://schemas.microsoft.com/office/drawing/2014/main" id="{18E68A7A-4883-468B-9A44-028393D84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e 87">
              <a:extLst>
                <a:ext uri="{FF2B5EF4-FFF2-40B4-BE49-F238E27FC236}">
                  <a16:creationId xmlns:a16="http://schemas.microsoft.com/office/drawing/2014/main" id="{629CE893-457D-4CA6-8A98-74B7ED26CC5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75" name="Connecteur droit 88">
                <a:extLst>
                  <a:ext uri="{FF2B5EF4-FFF2-40B4-BE49-F238E27FC236}">
                    <a16:creationId xmlns:a16="http://schemas.microsoft.com/office/drawing/2014/main" id="{B4CF39D8-3005-4101-AF9A-D4E629654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89">
                <a:extLst>
                  <a:ext uri="{FF2B5EF4-FFF2-40B4-BE49-F238E27FC236}">
                    <a16:creationId xmlns:a16="http://schemas.microsoft.com/office/drawing/2014/main" id="{476C148F-5984-4502-8326-5AEA51667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9" name="Groupe 92">
            <a:extLst>
              <a:ext uri="{FF2B5EF4-FFF2-40B4-BE49-F238E27FC236}">
                <a16:creationId xmlns:a16="http://schemas.microsoft.com/office/drawing/2014/main" id="{29447542-F2E6-4A06-84A7-2EA6ED1B5B59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80" name="Groupe 93">
              <a:extLst>
                <a:ext uri="{FF2B5EF4-FFF2-40B4-BE49-F238E27FC236}">
                  <a16:creationId xmlns:a16="http://schemas.microsoft.com/office/drawing/2014/main" id="{7B1A22EC-D8A7-4BE8-92AD-C7EFCC6DF76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4" name="Connecteur droit 97">
                <a:extLst>
                  <a:ext uri="{FF2B5EF4-FFF2-40B4-BE49-F238E27FC236}">
                    <a16:creationId xmlns:a16="http://schemas.microsoft.com/office/drawing/2014/main" id="{3C590A4B-C74D-4717-8FD8-5057E9A73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98">
                <a:extLst>
                  <a:ext uri="{FF2B5EF4-FFF2-40B4-BE49-F238E27FC236}">
                    <a16:creationId xmlns:a16="http://schemas.microsoft.com/office/drawing/2014/main" id="{74345FE5-4C86-4F13-BF14-293D3EF51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e 94">
              <a:extLst>
                <a:ext uri="{FF2B5EF4-FFF2-40B4-BE49-F238E27FC236}">
                  <a16:creationId xmlns:a16="http://schemas.microsoft.com/office/drawing/2014/main" id="{AF4382B0-0BB6-4E47-8E29-873ED1B06E1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2" name="Connecteur droit 95">
                <a:extLst>
                  <a:ext uri="{FF2B5EF4-FFF2-40B4-BE49-F238E27FC236}">
                    <a16:creationId xmlns:a16="http://schemas.microsoft.com/office/drawing/2014/main" id="{C639BCAB-67D1-44BD-9134-DFC01BCD7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96">
                <a:extLst>
                  <a:ext uri="{FF2B5EF4-FFF2-40B4-BE49-F238E27FC236}">
                    <a16:creationId xmlns:a16="http://schemas.microsoft.com/office/drawing/2014/main" id="{BA734D54-4176-4654-BC31-51772E3CB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6" name="Groupe 99">
            <a:extLst>
              <a:ext uri="{FF2B5EF4-FFF2-40B4-BE49-F238E27FC236}">
                <a16:creationId xmlns:a16="http://schemas.microsoft.com/office/drawing/2014/main" id="{80053AD1-7A79-4FC7-A6D5-AA178B1DD56C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87" name="Groupe 100">
              <a:extLst>
                <a:ext uri="{FF2B5EF4-FFF2-40B4-BE49-F238E27FC236}">
                  <a16:creationId xmlns:a16="http://schemas.microsoft.com/office/drawing/2014/main" id="{8AEBDC10-F4B0-4C32-B1C1-9FC9982BC82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1" name="Connecteur droit 104">
                <a:extLst>
                  <a:ext uri="{FF2B5EF4-FFF2-40B4-BE49-F238E27FC236}">
                    <a16:creationId xmlns:a16="http://schemas.microsoft.com/office/drawing/2014/main" id="{C02F37CB-8669-473E-B900-F8D0783D6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05">
                <a:extLst>
                  <a:ext uri="{FF2B5EF4-FFF2-40B4-BE49-F238E27FC236}">
                    <a16:creationId xmlns:a16="http://schemas.microsoft.com/office/drawing/2014/main" id="{0E845A93-1824-4D29-A941-5C240B2B3E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e 101">
              <a:extLst>
                <a:ext uri="{FF2B5EF4-FFF2-40B4-BE49-F238E27FC236}">
                  <a16:creationId xmlns:a16="http://schemas.microsoft.com/office/drawing/2014/main" id="{3A7FFF87-C6D5-4198-876D-250A89A3B40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89" name="Connecteur droit 102">
                <a:extLst>
                  <a:ext uri="{FF2B5EF4-FFF2-40B4-BE49-F238E27FC236}">
                    <a16:creationId xmlns:a16="http://schemas.microsoft.com/office/drawing/2014/main" id="{F6410CF4-70CD-4140-AB88-8491A1DDD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03">
                <a:extLst>
                  <a:ext uri="{FF2B5EF4-FFF2-40B4-BE49-F238E27FC236}">
                    <a16:creationId xmlns:a16="http://schemas.microsoft.com/office/drawing/2014/main" id="{276B843B-97F4-4D96-87B1-1ED4D51BBD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3" name="Graphique 19">
            <a:extLst>
              <a:ext uri="{FF2B5EF4-FFF2-40B4-BE49-F238E27FC236}">
                <a16:creationId xmlns:a16="http://schemas.microsoft.com/office/drawing/2014/main" id="{9ACF19AD-9D9D-4C63-BC12-A65F005F3B7E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94" name="Groupe 108">
            <a:extLst>
              <a:ext uri="{FF2B5EF4-FFF2-40B4-BE49-F238E27FC236}">
                <a16:creationId xmlns:a16="http://schemas.microsoft.com/office/drawing/2014/main" id="{87FC79EE-6664-427D-953B-B5322784D79D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95" name="Groupe 109">
              <a:extLst>
                <a:ext uri="{FF2B5EF4-FFF2-40B4-BE49-F238E27FC236}">
                  <a16:creationId xmlns:a16="http://schemas.microsoft.com/office/drawing/2014/main" id="{08EB8619-CF7E-416B-9871-540FC56B496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9" name="Connecteur droit 113">
                <a:extLst>
                  <a:ext uri="{FF2B5EF4-FFF2-40B4-BE49-F238E27FC236}">
                    <a16:creationId xmlns:a16="http://schemas.microsoft.com/office/drawing/2014/main" id="{495E4026-8C2E-4979-AF3F-BE0FEC1DB5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14">
                <a:extLst>
                  <a:ext uri="{FF2B5EF4-FFF2-40B4-BE49-F238E27FC236}">
                    <a16:creationId xmlns:a16="http://schemas.microsoft.com/office/drawing/2014/main" id="{45B1ABFD-4075-48A2-879E-2797A9CBF0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e 110">
              <a:extLst>
                <a:ext uri="{FF2B5EF4-FFF2-40B4-BE49-F238E27FC236}">
                  <a16:creationId xmlns:a16="http://schemas.microsoft.com/office/drawing/2014/main" id="{E37BFD64-BE9B-4114-943E-A027BC35EE1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7" name="Connecteur droit 111">
                <a:extLst>
                  <a:ext uri="{FF2B5EF4-FFF2-40B4-BE49-F238E27FC236}">
                    <a16:creationId xmlns:a16="http://schemas.microsoft.com/office/drawing/2014/main" id="{E04B4B7B-1B10-4CF6-9DAC-546AA74A4D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12">
                <a:extLst>
                  <a:ext uri="{FF2B5EF4-FFF2-40B4-BE49-F238E27FC236}">
                    <a16:creationId xmlns:a16="http://schemas.microsoft.com/office/drawing/2014/main" id="{2FE691FE-6249-4D9D-A825-EF4B3B093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41958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778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64" grpId="0" animBg="1"/>
      <p:bldP spid="1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E815906F-F6D9-4F2F-A85B-5654750390C5}"/>
              </a:ext>
            </a:extLst>
          </p:cNvPr>
          <p:cNvGrpSpPr/>
          <p:nvPr/>
        </p:nvGrpSpPr>
        <p:grpSpPr>
          <a:xfrm>
            <a:off x="-2155927" y="0"/>
            <a:ext cx="16211550" cy="6858000"/>
            <a:chOff x="-5581650" y="0"/>
            <a:chExt cx="16211550" cy="6858000"/>
          </a:xfrm>
        </p:grpSpPr>
        <p:sp>
          <p:nvSpPr>
            <p:cNvPr id="102" name="Parallélogramme 101">
              <a:extLst>
                <a:ext uri="{FF2B5EF4-FFF2-40B4-BE49-F238E27FC236}">
                  <a16:creationId xmlns:a16="http://schemas.microsoft.com/office/drawing/2014/main" id="{31454AD7-DDA0-49C0-AB67-F131ACDF9AA0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Parallélogramme 102">
              <a:extLst>
                <a:ext uri="{FF2B5EF4-FFF2-40B4-BE49-F238E27FC236}">
                  <a16:creationId xmlns:a16="http://schemas.microsoft.com/office/drawing/2014/main" id="{9F07566D-C0F3-43ED-A11F-00C9A6FE1796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Parallélogramme 103">
              <a:extLst>
                <a:ext uri="{FF2B5EF4-FFF2-40B4-BE49-F238E27FC236}">
                  <a16:creationId xmlns:a16="http://schemas.microsoft.com/office/drawing/2014/main" id="{CBE6B2B4-4856-4894-8B26-03C68BA3BF4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Graphique 88">
            <a:extLst>
              <a:ext uri="{FF2B5EF4-FFF2-40B4-BE49-F238E27FC236}">
                <a16:creationId xmlns:a16="http://schemas.microsoft.com/office/drawing/2014/main" id="{8CC62868-EAFF-4EDD-BA6B-CEEDE674A752}"/>
              </a:ext>
            </a:extLst>
          </p:cNvPr>
          <p:cNvSpPr/>
          <p:nvPr/>
        </p:nvSpPr>
        <p:spPr>
          <a:xfrm>
            <a:off x="2557464" y="3676664"/>
            <a:ext cx="7067550" cy="1514475"/>
          </a:xfrm>
          <a:custGeom>
            <a:avLst/>
            <a:gdLst>
              <a:gd name="connsiteX0" fmla="*/ 6923531 w 7067550"/>
              <a:gd name="connsiteY0" fmla="*/ 935150 h 1514475"/>
              <a:gd name="connsiteX1" fmla="*/ 4284534 w 7067550"/>
              <a:gd name="connsiteY1" fmla="*/ 46087 h 1514475"/>
              <a:gd name="connsiteX2" fmla="*/ 1590959 w 7067550"/>
              <a:gd name="connsiteY2" fmla="*/ 289831 h 1514475"/>
              <a:gd name="connsiteX3" fmla="*/ 156018 w 7067550"/>
              <a:gd name="connsiteY3" fmla="*/ 919624 h 1514475"/>
              <a:gd name="connsiteX4" fmla="*/ 43242 w 7067550"/>
              <a:gd name="connsiteY4" fmla="*/ 1349678 h 1514475"/>
              <a:gd name="connsiteX5" fmla="*/ 473296 w 7067550"/>
              <a:gd name="connsiteY5" fmla="*/ 1462454 h 1514475"/>
              <a:gd name="connsiteX6" fmla="*/ 1213198 w 7067550"/>
              <a:gd name="connsiteY6" fmla="*/ 1089741 h 1514475"/>
              <a:gd name="connsiteX7" fmla="*/ 1138141 w 7067550"/>
              <a:gd name="connsiteY7" fmla="*/ 1121459 h 1514475"/>
              <a:gd name="connsiteX8" fmla="*/ 2781870 w 7067550"/>
              <a:gd name="connsiteY8" fmla="*/ 672451 h 1514475"/>
              <a:gd name="connsiteX9" fmla="*/ 2698336 w 7067550"/>
              <a:gd name="connsiteY9" fmla="*/ 683690 h 1514475"/>
              <a:gd name="connsiteX10" fmla="*/ 4368449 w 7067550"/>
              <a:gd name="connsiteY10" fmla="*/ 685500 h 1514475"/>
              <a:gd name="connsiteX11" fmla="*/ 4284915 w 7067550"/>
              <a:gd name="connsiteY11" fmla="*/ 674260 h 1514475"/>
              <a:gd name="connsiteX12" fmla="*/ 5912071 w 7067550"/>
              <a:gd name="connsiteY12" fmla="*/ 1120221 h 1514475"/>
              <a:gd name="connsiteX13" fmla="*/ 5837014 w 7067550"/>
              <a:gd name="connsiteY13" fmla="*/ 1088503 h 1514475"/>
              <a:gd name="connsiteX14" fmla="*/ 6606253 w 7067550"/>
              <a:gd name="connsiteY14" fmla="*/ 1477980 h 1514475"/>
              <a:gd name="connsiteX15" fmla="*/ 7036306 w 7067550"/>
              <a:gd name="connsiteY15" fmla="*/ 1365204 h 1514475"/>
              <a:gd name="connsiteX16" fmla="*/ 6923531 w 7067550"/>
              <a:gd name="connsiteY16" fmla="*/ 935150 h 1514475"/>
              <a:gd name="connsiteX17" fmla="*/ 6923531 w 7067550"/>
              <a:gd name="connsiteY17" fmla="*/ 93515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67550" h="1514475">
                <a:moveTo>
                  <a:pt x="6923531" y="935150"/>
                </a:moveTo>
                <a:cubicBezTo>
                  <a:pt x="6116001" y="454995"/>
                  <a:pt x="5215603" y="159625"/>
                  <a:pt x="4284534" y="46087"/>
                </a:cubicBezTo>
                <a:cubicBezTo>
                  <a:pt x="3384993" y="-63737"/>
                  <a:pt x="2457067" y="24751"/>
                  <a:pt x="1590959" y="289831"/>
                </a:cubicBezTo>
                <a:cubicBezTo>
                  <a:pt x="1091278" y="442803"/>
                  <a:pt x="606455" y="654734"/>
                  <a:pt x="156018" y="919624"/>
                </a:cubicBezTo>
                <a:cubicBezTo>
                  <a:pt x="14286" y="1002968"/>
                  <a:pt x="-48865" y="1206708"/>
                  <a:pt x="43242" y="1349678"/>
                </a:cubicBezTo>
                <a:cubicBezTo>
                  <a:pt x="135253" y="1492458"/>
                  <a:pt x="321658" y="1551608"/>
                  <a:pt x="473296" y="1462454"/>
                </a:cubicBezTo>
                <a:cubicBezTo>
                  <a:pt x="711611" y="1322246"/>
                  <a:pt x="958785" y="1197945"/>
                  <a:pt x="1213198" y="1089741"/>
                </a:cubicBezTo>
                <a:cubicBezTo>
                  <a:pt x="1188147" y="1100314"/>
                  <a:pt x="1163096" y="1110886"/>
                  <a:pt x="1138141" y="1121459"/>
                </a:cubicBezTo>
                <a:cubicBezTo>
                  <a:pt x="1663540" y="899717"/>
                  <a:pt x="2216752" y="748651"/>
                  <a:pt x="2781870" y="672451"/>
                </a:cubicBezTo>
                <a:cubicBezTo>
                  <a:pt x="2754057" y="676165"/>
                  <a:pt x="2726149" y="679975"/>
                  <a:pt x="2698336" y="683690"/>
                </a:cubicBezTo>
                <a:cubicBezTo>
                  <a:pt x="3252691" y="610443"/>
                  <a:pt x="3814190" y="611014"/>
                  <a:pt x="4368449" y="685500"/>
                </a:cubicBezTo>
                <a:cubicBezTo>
                  <a:pt x="4340636" y="681785"/>
                  <a:pt x="4312728" y="677975"/>
                  <a:pt x="4284915" y="674260"/>
                </a:cubicBezTo>
                <a:cubicBezTo>
                  <a:pt x="4844223" y="750841"/>
                  <a:pt x="5391815" y="900955"/>
                  <a:pt x="5912071" y="1120221"/>
                </a:cubicBezTo>
                <a:cubicBezTo>
                  <a:pt x="5887020" y="1109648"/>
                  <a:pt x="5861969" y="1099075"/>
                  <a:pt x="5837014" y="1088503"/>
                </a:cubicBezTo>
                <a:cubicBezTo>
                  <a:pt x="6101904" y="1200993"/>
                  <a:pt x="6358888" y="1330914"/>
                  <a:pt x="6606253" y="1477980"/>
                </a:cubicBezTo>
                <a:cubicBezTo>
                  <a:pt x="6747699" y="1562086"/>
                  <a:pt x="6957440" y="1514556"/>
                  <a:pt x="7036306" y="1365204"/>
                </a:cubicBezTo>
                <a:cubicBezTo>
                  <a:pt x="7116412" y="1213661"/>
                  <a:pt x="7074597" y="1024971"/>
                  <a:pt x="6923531" y="935150"/>
                </a:cubicBezTo>
                <a:lnTo>
                  <a:pt x="6923531" y="935150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  <a:ln w="63500" cap="flat">
            <a:solidFill>
              <a:srgbClr val="D7E8A8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D90E77-8F4A-44F8-9159-07789EFD9F68}"/>
              </a:ext>
            </a:extLst>
          </p:cNvPr>
          <p:cNvGrpSpPr/>
          <p:nvPr/>
        </p:nvGrpSpPr>
        <p:grpSpPr>
          <a:xfrm>
            <a:off x="573361" y="348318"/>
            <a:ext cx="11045278" cy="1027514"/>
            <a:chOff x="573361" y="333804"/>
            <a:chExt cx="11045278" cy="1027514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9041CD82-08E1-4272-9463-8DACCC767B79}"/>
                </a:ext>
              </a:extLst>
            </p:cNvPr>
            <p:cNvSpPr txBox="1"/>
            <p:nvPr/>
          </p:nvSpPr>
          <p:spPr>
            <a:xfrm>
              <a:off x="1919608" y="333804"/>
              <a:ext cx="8352784" cy="42704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 found out I had a hearing loss when I had a hearing test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>
                  <a:outerShdw dist="63500" dir="3360000" algn="t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Tragic Marker" panose="00000504000000000004" pitchFamily="2" charset="0"/>
                <a:ea typeface="+mn-ea"/>
                <a:cs typeface="+mn-cs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2BAFD6F-8903-4124-937C-584DDFAB6BA1}"/>
                </a:ext>
              </a:extLst>
            </p:cNvPr>
            <p:cNvSpPr txBox="1"/>
            <p:nvPr/>
          </p:nvSpPr>
          <p:spPr>
            <a:xfrm>
              <a:off x="573361" y="604188"/>
              <a:ext cx="11045278" cy="75713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8BBC07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You can see this in a graph called an audiogram</a:t>
              </a:r>
            </a:p>
          </p:txBody>
        </p:sp>
      </p:grpSp>
      <p:sp>
        <p:nvSpPr>
          <p:cNvPr id="8" name="Graphique 5">
            <a:extLst>
              <a:ext uri="{FF2B5EF4-FFF2-40B4-BE49-F238E27FC236}">
                <a16:creationId xmlns:a16="http://schemas.microsoft.com/office/drawing/2014/main" id="{543C532B-FDCD-4D53-AF65-6918E86E42C8}"/>
              </a:ext>
            </a:extLst>
          </p:cNvPr>
          <p:cNvSpPr/>
          <p:nvPr/>
        </p:nvSpPr>
        <p:spPr>
          <a:xfrm rot="5400000">
            <a:off x="5592284" y="1597987"/>
            <a:ext cx="72000" cy="8352000"/>
          </a:xfrm>
          <a:custGeom>
            <a:avLst/>
            <a:gdLst>
              <a:gd name="connsiteX0" fmla="*/ 23947 w 23947"/>
              <a:gd name="connsiteY0" fmla="*/ 0 h 4392000"/>
              <a:gd name="connsiteX1" fmla="*/ 0 w 23947"/>
              <a:gd name="connsiteY1" fmla="*/ 219660 h 4392000"/>
              <a:gd name="connsiteX2" fmla="*/ 23947 w 23947"/>
              <a:gd name="connsiteY2" fmla="*/ 439320 h 4392000"/>
              <a:gd name="connsiteX3" fmla="*/ 0 w 23947"/>
              <a:gd name="connsiteY3" fmla="*/ 658980 h 4392000"/>
              <a:gd name="connsiteX4" fmla="*/ 23947 w 23947"/>
              <a:gd name="connsiteY4" fmla="*/ 878639 h 4392000"/>
              <a:gd name="connsiteX5" fmla="*/ 0 w 23947"/>
              <a:gd name="connsiteY5" fmla="*/ 1098299 h 4392000"/>
              <a:gd name="connsiteX6" fmla="*/ 23947 w 23947"/>
              <a:gd name="connsiteY6" fmla="*/ 1317959 h 4392000"/>
              <a:gd name="connsiteX7" fmla="*/ 0 w 23947"/>
              <a:gd name="connsiteY7" fmla="*/ 1537619 h 4392000"/>
              <a:gd name="connsiteX8" fmla="*/ 23947 w 23947"/>
              <a:gd name="connsiteY8" fmla="*/ 1757279 h 4392000"/>
              <a:gd name="connsiteX9" fmla="*/ 0 w 23947"/>
              <a:gd name="connsiteY9" fmla="*/ 1976939 h 4392000"/>
              <a:gd name="connsiteX10" fmla="*/ 23947 w 23947"/>
              <a:gd name="connsiteY10" fmla="*/ 2196599 h 4392000"/>
              <a:gd name="connsiteX11" fmla="*/ 0 w 23947"/>
              <a:gd name="connsiteY11" fmla="*/ 2416258 h 4392000"/>
              <a:gd name="connsiteX12" fmla="*/ 23947 w 23947"/>
              <a:gd name="connsiteY12" fmla="*/ 2635918 h 4392000"/>
              <a:gd name="connsiteX13" fmla="*/ 0 w 23947"/>
              <a:gd name="connsiteY13" fmla="*/ 2855578 h 4392000"/>
              <a:gd name="connsiteX14" fmla="*/ 23947 w 23947"/>
              <a:gd name="connsiteY14" fmla="*/ 3075238 h 4392000"/>
              <a:gd name="connsiteX15" fmla="*/ 0 w 23947"/>
              <a:gd name="connsiteY15" fmla="*/ 3294898 h 4392000"/>
              <a:gd name="connsiteX16" fmla="*/ 23947 w 23947"/>
              <a:gd name="connsiteY16" fmla="*/ 3514557 h 4392000"/>
              <a:gd name="connsiteX17" fmla="*/ 0 w 23947"/>
              <a:gd name="connsiteY17" fmla="*/ 3734277 h 4392000"/>
              <a:gd name="connsiteX18" fmla="*/ 23947 w 23947"/>
              <a:gd name="connsiteY18" fmla="*/ 3953997 h 4392000"/>
              <a:gd name="connsiteX19" fmla="*/ 0 w 23947"/>
              <a:gd name="connsiteY19" fmla="*/ 4173717 h 4392000"/>
              <a:gd name="connsiteX20" fmla="*/ 23947 w 23947"/>
              <a:gd name="connsiteY20" fmla="*/ 4393436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47" h="4392000">
                <a:moveTo>
                  <a:pt x="23947" y="0"/>
                </a:moveTo>
                <a:cubicBezTo>
                  <a:pt x="23947" y="109800"/>
                  <a:pt x="0" y="109800"/>
                  <a:pt x="0" y="219660"/>
                </a:cubicBezTo>
                <a:cubicBezTo>
                  <a:pt x="0" y="329460"/>
                  <a:pt x="23947" y="329460"/>
                  <a:pt x="23947" y="439320"/>
                </a:cubicBezTo>
                <a:cubicBezTo>
                  <a:pt x="23947" y="549120"/>
                  <a:pt x="0" y="549120"/>
                  <a:pt x="0" y="658980"/>
                </a:cubicBezTo>
                <a:cubicBezTo>
                  <a:pt x="0" y="768780"/>
                  <a:pt x="23947" y="768780"/>
                  <a:pt x="23947" y="878639"/>
                </a:cubicBezTo>
                <a:cubicBezTo>
                  <a:pt x="23947" y="988499"/>
                  <a:pt x="0" y="988499"/>
                  <a:pt x="0" y="1098299"/>
                </a:cubicBezTo>
                <a:cubicBezTo>
                  <a:pt x="0" y="1208099"/>
                  <a:pt x="23947" y="1208099"/>
                  <a:pt x="23947" y="1317959"/>
                </a:cubicBezTo>
                <a:cubicBezTo>
                  <a:pt x="23947" y="1427819"/>
                  <a:pt x="0" y="1427819"/>
                  <a:pt x="0" y="1537619"/>
                </a:cubicBezTo>
                <a:cubicBezTo>
                  <a:pt x="0" y="1647479"/>
                  <a:pt x="23947" y="1647479"/>
                  <a:pt x="23947" y="1757279"/>
                </a:cubicBezTo>
                <a:cubicBezTo>
                  <a:pt x="23947" y="1867139"/>
                  <a:pt x="0" y="1867139"/>
                  <a:pt x="0" y="1976939"/>
                </a:cubicBezTo>
                <a:cubicBezTo>
                  <a:pt x="0" y="2086798"/>
                  <a:pt x="23947" y="2086798"/>
                  <a:pt x="23947" y="2196599"/>
                </a:cubicBezTo>
                <a:cubicBezTo>
                  <a:pt x="23947" y="2306458"/>
                  <a:pt x="0" y="2306458"/>
                  <a:pt x="0" y="2416258"/>
                </a:cubicBezTo>
                <a:cubicBezTo>
                  <a:pt x="0" y="2526118"/>
                  <a:pt x="23947" y="2526118"/>
                  <a:pt x="23947" y="2635918"/>
                </a:cubicBezTo>
                <a:cubicBezTo>
                  <a:pt x="23947" y="2745718"/>
                  <a:pt x="0" y="2745718"/>
                  <a:pt x="0" y="2855578"/>
                </a:cubicBezTo>
                <a:cubicBezTo>
                  <a:pt x="0" y="2965378"/>
                  <a:pt x="23947" y="2965378"/>
                  <a:pt x="23947" y="3075238"/>
                </a:cubicBezTo>
                <a:cubicBezTo>
                  <a:pt x="23947" y="3185098"/>
                  <a:pt x="0" y="3185098"/>
                  <a:pt x="0" y="3294898"/>
                </a:cubicBezTo>
                <a:cubicBezTo>
                  <a:pt x="0" y="3404758"/>
                  <a:pt x="23947" y="3404758"/>
                  <a:pt x="23947" y="3514557"/>
                </a:cubicBezTo>
                <a:cubicBezTo>
                  <a:pt x="23947" y="3624417"/>
                  <a:pt x="0" y="3624417"/>
                  <a:pt x="0" y="3734277"/>
                </a:cubicBezTo>
                <a:cubicBezTo>
                  <a:pt x="0" y="3844137"/>
                  <a:pt x="23947" y="3844137"/>
                  <a:pt x="23947" y="3953997"/>
                </a:cubicBezTo>
                <a:cubicBezTo>
                  <a:pt x="23947" y="4063857"/>
                  <a:pt x="0" y="4063857"/>
                  <a:pt x="0" y="4173717"/>
                </a:cubicBezTo>
                <a:cubicBezTo>
                  <a:pt x="0" y="4283577"/>
                  <a:pt x="23947" y="4283577"/>
                  <a:pt x="23947" y="4393436"/>
                </a:cubicBezTo>
              </a:path>
            </a:pathLst>
          </a:custGeom>
          <a:noFill/>
          <a:ln w="28575" cap="rnd">
            <a:solidFill>
              <a:schemeClr val="accent5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7CC78-2CD7-43C7-B850-BD6F6E675A7E}"/>
              </a:ext>
            </a:extLst>
          </p:cNvPr>
          <p:cNvSpPr/>
          <p:nvPr/>
        </p:nvSpPr>
        <p:spPr>
          <a:xfrm rot="8100000">
            <a:off x="1393349" y="2204292"/>
            <a:ext cx="121233" cy="121233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  <a:gd name="connsiteX4" fmla="*/ 0 w 476250"/>
              <a:gd name="connsiteY4" fmla="*/ 0 h 476250"/>
              <a:gd name="connsiteX0" fmla="*/ 476250 w 567690"/>
              <a:gd name="connsiteY0" fmla="*/ 0 h 476250"/>
              <a:gd name="connsiteX1" fmla="*/ 476250 w 567690"/>
              <a:gd name="connsiteY1" fmla="*/ 476250 h 476250"/>
              <a:gd name="connsiteX2" fmla="*/ 0 w 567690"/>
              <a:gd name="connsiteY2" fmla="*/ 476250 h 476250"/>
              <a:gd name="connsiteX3" fmla="*/ 0 w 567690"/>
              <a:gd name="connsiteY3" fmla="*/ 0 h 476250"/>
              <a:gd name="connsiteX4" fmla="*/ 567690 w 567690"/>
              <a:gd name="connsiteY4" fmla="*/ 91440 h 476250"/>
              <a:gd name="connsiteX0" fmla="*/ 476250 w 567690"/>
              <a:gd name="connsiteY0" fmla="*/ 476250 h 476250"/>
              <a:gd name="connsiteX1" fmla="*/ 0 w 567690"/>
              <a:gd name="connsiteY1" fmla="*/ 476250 h 476250"/>
              <a:gd name="connsiteX2" fmla="*/ 0 w 567690"/>
              <a:gd name="connsiteY2" fmla="*/ 0 h 476250"/>
              <a:gd name="connsiteX3" fmla="*/ 567690 w 567690"/>
              <a:gd name="connsiteY3" fmla="*/ 91440 h 476250"/>
              <a:gd name="connsiteX0" fmla="*/ 476250 w 476250"/>
              <a:gd name="connsiteY0" fmla="*/ 476250 h 476250"/>
              <a:gd name="connsiteX1" fmla="*/ 0 w 476250"/>
              <a:gd name="connsiteY1" fmla="*/ 476250 h 476250"/>
              <a:gd name="connsiteX2" fmla="*/ 0 w 4762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476250">
                <a:moveTo>
                  <a:pt x="476250" y="476250"/>
                </a:moveTo>
                <a:lnTo>
                  <a:pt x="0" y="476250"/>
                </a:lnTo>
                <a:lnTo>
                  <a:pt x="0" y="0"/>
                </a:lnTo>
              </a:path>
            </a:pathLst>
          </a:custGeom>
          <a:noFill/>
          <a:ln w="34925" cap="rnd">
            <a:solidFill>
              <a:schemeClr val="accent5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raphique 5">
            <a:extLst>
              <a:ext uri="{FF2B5EF4-FFF2-40B4-BE49-F238E27FC236}">
                <a16:creationId xmlns:a16="http://schemas.microsoft.com/office/drawing/2014/main" id="{1F3DD41A-9B7E-4306-9CAB-F1A246C89754}"/>
              </a:ext>
            </a:extLst>
          </p:cNvPr>
          <p:cNvSpPr/>
          <p:nvPr/>
        </p:nvSpPr>
        <p:spPr>
          <a:xfrm>
            <a:off x="1411410" y="2210934"/>
            <a:ext cx="36000" cy="3600000"/>
          </a:xfrm>
          <a:custGeom>
            <a:avLst/>
            <a:gdLst>
              <a:gd name="connsiteX0" fmla="*/ 23947 w 23947"/>
              <a:gd name="connsiteY0" fmla="*/ 0 h 4392000"/>
              <a:gd name="connsiteX1" fmla="*/ 0 w 23947"/>
              <a:gd name="connsiteY1" fmla="*/ 219660 h 4392000"/>
              <a:gd name="connsiteX2" fmla="*/ 23947 w 23947"/>
              <a:gd name="connsiteY2" fmla="*/ 439320 h 4392000"/>
              <a:gd name="connsiteX3" fmla="*/ 0 w 23947"/>
              <a:gd name="connsiteY3" fmla="*/ 658980 h 4392000"/>
              <a:gd name="connsiteX4" fmla="*/ 23947 w 23947"/>
              <a:gd name="connsiteY4" fmla="*/ 878639 h 4392000"/>
              <a:gd name="connsiteX5" fmla="*/ 0 w 23947"/>
              <a:gd name="connsiteY5" fmla="*/ 1098299 h 4392000"/>
              <a:gd name="connsiteX6" fmla="*/ 23947 w 23947"/>
              <a:gd name="connsiteY6" fmla="*/ 1317959 h 4392000"/>
              <a:gd name="connsiteX7" fmla="*/ 0 w 23947"/>
              <a:gd name="connsiteY7" fmla="*/ 1537619 h 4392000"/>
              <a:gd name="connsiteX8" fmla="*/ 23947 w 23947"/>
              <a:gd name="connsiteY8" fmla="*/ 1757279 h 4392000"/>
              <a:gd name="connsiteX9" fmla="*/ 0 w 23947"/>
              <a:gd name="connsiteY9" fmla="*/ 1976939 h 4392000"/>
              <a:gd name="connsiteX10" fmla="*/ 23947 w 23947"/>
              <a:gd name="connsiteY10" fmla="*/ 2196599 h 4392000"/>
              <a:gd name="connsiteX11" fmla="*/ 0 w 23947"/>
              <a:gd name="connsiteY11" fmla="*/ 2416258 h 4392000"/>
              <a:gd name="connsiteX12" fmla="*/ 23947 w 23947"/>
              <a:gd name="connsiteY12" fmla="*/ 2635918 h 4392000"/>
              <a:gd name="connsiteX13" fmla="*/ 0 w 23947"/>
              <a:gd name="connsiteY13" fmla="*/ 2855578 h 4392000"/>
              <a:gd name="connsiteX14" fmla="*/ 23947 w 23947"/>
              <a:gd name="connsiteY14" fmla="*/ 3075238 h 4392000"/>
              <a:gd name="connsiteX15" fmla="*/ 0 w 23947"/>
              <a:gd name="connsiteY15" fmla="*/ 3294898 h 4392000"/>
              <a:gd name="connsiteX16" fmla="*/ 23947 w 23947"/>
              <a:gd name="connsiteY16" fmla="*/ 3514557 h 4392000"/>
              <a:gd name="connsiteX17" fmla="*/ 0 w 23947"/>
              <a:gd name="connsiteY17" fmla="*/ 3734277 h 4392000"/>
              <a:gd name="connsiteX18" fmla="*/ 23947 w 23947"/>
              <a:gd name="connsiteY18" fmla="*/ 3953997 h 4392000"/>
              <a:gd name="connsiteX19" fmla="*/ 0 w 23947"/>
              <a:gd name="connsiteY19" fmla="*/ 4173717 h 4392000"/>
              <a:gd name="connsiteX20" fmla="*/ 23947 w 23947"/>
              <a:gd name="connsiteY20" fmla="*/ 4393436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47" h="4392000">
                <a:moveTo>
                  <a:pt x="23947" y="0"/>
                </a:moveTo>
                <a:cubicBezTo>
                  <a:pt x="23947" y="109800"/>
                  <a:pt x="0" y="109800"/>
                  <a:pt x="0" y="219660"/>
                </a:cubicBezTo>
                <a:cubicBezTo>
                  <a:pt x="0" y="329460"/>
                  <a:pt x="23947" y="329460"/>
                  <a:pt x="23947" y="439320"/>
                </a:cubicBezTo>
                <a:cubicBezTo>
                  <a:pt x="23947" y="549120"/>
                  <a:pt x="0" y="549120"/>
                  <a:pt x="0" y="658980"/>
                </a:cubicBezTo>
                <a:cubicBezTo>
                  <a:pt x="0" y="768780"/>
                  <a:pt x="23947" y="768780"/>
                  <a:pt x="23947" y="878639"/>
                </a:cubicBezTo>
                <a:cubicBezTo>
                  <a:pt x="23947" y="988499"/>
                  <a:pt x="0" y="988499"/>
                  <a:pt x="0" y="1098299"/>
                </a:cubicBezTo>
                <a:cubicBezTo>
                  <a:pt x="0" y="1208099"/>
                  <a:pt x="23947" y="1208099"/>
                  <a:pt x="23947" y="1317959"/>
                </a:cubicBezTo>
                <a:cubicBezTo>
                  <a:pt x="23947" y="1427819"/>
                  <a:pt x="0" y="1427819"/>
                  <a:pt x="0" y="1537619"/>
                </a:cubicBezTo>
                <a:cubicBezTo>
                  <a:pt x="0" y="1647479"/>
                  <a:pt x="23947" y="1647479"/>
                  <a:pt x="23947" y="1757279"/>
                </a:cubicBezTo>
                <a:cubicBezTo>
                  <a:pt x="23947" y="1867139"/>
                  <a:pt x="0" y="1867139"/>
                  <a:pt x="0" y="1976939"/>
                </a:cubicBezTo>
                <a:cubicBezTo>
                  <a:pt x="0" y="2086798"/>
                  <a:pt x="23947" y="2086798"/>
                  <a:pt x="23947" y="2196599"/>
                </a:cubicBezTo>
                <a:cubicBezTo>
                  <a:pt x="23947" y="2306458"/>
                  <a:pt x="0" y="2306458"/>
                  <a:pt x="0" y="2416258"/>
                </a:cubicBezTo>
                <a:cubicBezTo>
                  <a:pt x="0" y="2526118"/>
                  <a:pt x="23947" y="2526118"/>
                  <a:pt x="23947" y="2635918"/>
                </a:cubicBezTo>
                <a:cubicBezTo>
                  <a:pt x="23947" y="2745718"/>
                  <a:pt x="0" y="2745718"/>
                  <a:pt x="0" y="2855578"/>
                </a:cubicBezTo>
                <a:cubicBezTo>
                  <a:pt x="0" y="2965378"/>
                  <a:pt x="23947" y="2965378"/>
                  <a:pt x="23947" y="3075238"/>
                </a:cubicBezTo>
                <a:cubicBezTo>
                  <a:pt x="23947" y="3185098"/>
                  <a:pt x="0" y="3185098"/>
                  <a:pt x="0" y="3294898"/>
                </a:cubicBezTo>
                <a:cubicBezTo>
                  <a:pt x="0" y="3404758"/>
                  <a:pt x="23947" y="3404758"/>
                  <a:pt x="23947" y="3514557"/>
                </a:cubicBezTo>
                <a:cubicBezTo>
                  <a:pt x="23947" y="3624417"/>
                  <a:pt x="0" y="3624417"/>
                  <a:pt x="0" y="3734277"/>
                </a:cubicBezTo>
                <a:cubicBezTo>
                  <a:pt x="0" y="3844137"/>
                  <a:pt x="23947" y="3844137"/>
                  <a:pt x="23947" y="3953997"/>
                </a:cubicBezTo>
                <a:cubicBezTo>
                  <a:pt x="23947" y="4063857"/>
                  <a:pt x="0" y="4063857"/>
                  <a:pt x="0" y="4173717"/>
                </a:cubicBezTo>
                <a:cubicBezTo>
                  <a:pt x="0" y="4283577"/>
                  <a:pt x="23947" y="4283577"/>
                  <a:pt x="23947" y="4393436"/>
                </a:cubicBezTo>
              </a:path>
            </a:pathLst>
          </a:custGeom>
          <a:noFill/>
          <a:ln w="28575" cap="rnd">
            <a:solidFill>
              <a:schemeClr val="accent5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9228BBD-0B52-44D8-A6BE-0F612A390479}"/>
              </a:ext>
            </a:extLst>
          </p:cNvPr>
          <p:cNvSpPr/>
          <p:nvPr/>
        </p:nvSpPr>
        <p:spPr>
          <a:xfrm rot="13500000">
            <a:off x="9689624" y="5747591"/>
            <a:ext cx="121233" cy="121233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  <a:gd name="connsiteX4" fmla="*/ 0 w 476250"/>
              <a:gd name="connsiteY4" fmla="*/ 0 h 476250"/>
              <a:gd name="connsiteX0" fmla="*/ 476250 w 567690"/>
              <a:gd name="connsiteY0" fmla="*/ 0 h 476250"/>
              <a:gd name="connsiteX1" fmla="*/ 476250 w 567690"/>
              <a:gd name="connsiteY1" fmla="*/ 476250 h 476250"/>
              <a:gd name="connsiteX2" fmla="*/ 0 w 567690"/>
              <a:gd name="connsiteY2" fmla="*/ 476250 h 476250"/>
              <a:gd name="connsiteX3" fmla="*/ 0 w 567690"/>
              <a:gd name="connsiteY3" fmla="*/ 0 h 476250"/>
              <a:gd name="connsiteX4" fmla="*/ 567690 w 567690"/>
              <a:gd name="connsiteY4" fmla="*/ 91440 h 476250"/>
              <a:gd name="connsiteX0" fmla="*/ 476250 w 567690"/>
              <a:gd name="connsiteY0" fmla="*/ 476250 h 476250"/>
              <a:gd name="connsiteX1" fmla="*/ 0 w 567690"/>
              <a:gd name="connsiteY1" fmla="*/ 476250 h 476250"/>
              <a:gd name="connsiteX2" fmla="*/ 0 w 567690"/>
              <a:gd name="connsiteY2" fmla="*/ 0 h 476250"/>
              <a:gd name="connsiteX3" fmla="*/ 567690 w 567690"/>
              <a:gd name="connsiteY3" fmla="*/ 91440 h 476250"/>
              <a:gd name="connsiteX0" fmla="*/ 476250 w 476250"/>
              <a:gd name="connsiteY0" fmla="*/ 476250 h 476250"/>
              <a:gd name="connsiteX1" fmla="*/ 0 w 476250"/>
              <a:gd name="connsiteY1" fmla="*/ 476250 h 476250"/>
              <a:gd name="connsiteX2" fmla="*/ 0 w 4762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476250">
                <a:moveTo>
                  <a:pt x="476250" y="476250"/>
                </a:moveTo>
                <a:lnTo>
                  <a:pt x="0" y="476250"/>
                </a:lnTo>
                <a:lnTo>
                  <a:pt x="0" y="0"/>
                </a:lnTo>
              </a:path>
            </a:pathLst>
          </a:custGeom>
          <a:noFill/>
          <a:ln w="34925" cap="rnd">
            <a:solidFill>
              <a:schemeClr val="accent5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C836286-D214-432C-AEAA-6355626F3333}"/>
              </a:ext>
            </a:extLst>
          </p:cNvPr>
          <p:cNvSpPr txBox="1"/>
          <p:nvPr/>
        </p:nvSpPr>
        <p:spPr>
          <a:xfrm>
            <a:off x="652101" y="1434980"/>
            <a:ext cx="1664744" cy="704808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Loudness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measured in decibels (dB HL)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F9EC730-C571-4110-95BD-6F6E2400AE16}"/>
              </a:ext>
            </a:extLst>
          </p:cNvPr>
          <p:cNvGrpSpPr/>
          <p:nvPr/>
        </p:nvGrpSpPr>
        <p:grpSpPr>
          <a:xfrm>
            <a:off x="1098957" y="6183144"/>
            <a:ext cx="743260" cy="469326"/>
            <a:chOff x="1597025" y="5994094"/>
            <a:chExt cx="743260" cy="469326"/>
          </a:xfrm>
        </p:grpSpPr>
        <p:sp>
          <p:nvSpPr>
            <p:cNvPr id="28" name="Graphique 2">
              <a:extLst>
                <a:ext uri="{FF2B5EF4-FFF2-40B4-BE49-F238E27FC236}">
                  <a16:creationId xmlns:a16="http://schemas.microsoft.com/office/drawing/2014/main" id="{76994A8C-027E-4094-9393-34514EE16768}"/>
                </a:ext>
              </a:extLst>
            </p:cNvPr>
            <p:cNvSpPr/>
            <p:nvPr/>
          </p:nvSpPr>
          <p:spPr>
            <a:xfrm flipH="1">
              <a:off x="1597025" y="5994094"/>
              <a:ext cx="743260" cy="46932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1"/>
            </a:solidFill>
            <a:ln w="14933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89ACC33-8080-4D81-B950-C8EE3586A32B}"/>
                </a:ext>
              </a:extLst>
            </p:cNvPr>
            <p:cNvSpPr/>
            <p:nvPr/>
          </p:nvSpPr>
          <p:spPr>
            <a:xfrm>
              <a:off x="1720369" y="6187153"/>
              <a:ext cx="496572" cy="83208"/>
            </a:xfrm>
            <a:custGeom>
              <a:avLst/>
              <a:gdLst>
                <a:gd name="connsiteX0" fmla="*/ 0 w 1847850"/>
                <a:gd name="connsiteY0" fmla="*/ 0 h 152400"/>
                <a:gd name="connsiteX1" fmla="*/ 370713 w 1847850"/>
                <a:gd name="connsiteY1" fmla="*/ 152400 h 152400"/>
                <a:gd name="connsiteX2" fmla="*/ 741521 w 1847850"/>
                <a:gd name="connsiteY2" fmla="*/ 0 h 152400"/>
                <a:gd name="connsiteX3" fmla="*/ 1112330 w 1847850"/>
                <a:gd name="connsiteY3" fmla="*/ 152400 h 152400"/>
                <a:gd name="connsiteX4" fmla="*/ 1483138 w 1847850"/>
                <a:gd name="connsiteY4" fmla="*/ 0 h 152400"/>
                <a:gd name="connsiteX5" fmla="*/ 1853946 w 1847850"/>
                <a:gd name="connsiteY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7850" h="152400">
                  <a:moveTo>
                    <a:pt x="0" y="0"/>
                  </a:moveTo>
                  <a:cubicBezTo>
                    <a:pt x="185356" y="0"/>
                    <a:pt x="185356" y="152400"/>
                    <a:pt x="370713" y="152400"/>
                  </a:cubicBezTo>
                  <a:cubicBezTo>
                    <a:pt x="556070" y="152400"/>
                    <a:pt x="556070" y="0"/>
                    <a:pt x="741521" y="0"/>
                  </a:cubicBezTo>
                  <a:cubicBezTo>
                    <a:pt x="926878" y="0"/>
                    <a:pt x="926878" y="152400"/>
                    <a:pt x="1112330" y="152400"/>
                  </a:cubicBezTo>
                  <a:cubicBezTo>
                    <a:pt x="1297781" y="152400"/>
                    <a:pt x="1297781" y="0"/>
                    <a:pt x="1483138" y="0"/>
                  </a:cubicBezTo>
                  <a:cubicBezTo>
                    <a:pt x="1668494" y="0"/>
                    <a:pt x="1668589" y="152400"/>
                    <a:pt x="1853946" y="152400"/>
                  </a:cubicBezTo>
                </a:path>
              </a:pathLst>
            </a:custGeom>
            <a:noFill/>
            <a:ln w="3492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5A82A5C-3032-4EB9-AB59-E0F814D28FBD}"/>
              </a:ext>
            </a:extLst>
          </p:cNvPr>
          <p:cNvGrpSpPr/>
          <p:nvPr/>
        </p:nvGrpSpPr>
        <p:grpSpPr>
          <a:xfrm>
            <a:off x="9402084" y="6179878"/>
            <a:ext cx="743260" cy="469326"/>
            <a:chOff x="7553325" y="6085534"/>
            <a:chExt cx="743260" cy="469326"/>
          </a:xfrm>
        </p:grpSpPr>
        <p:sp>
          <p:nvSpPr>
            <p:cNvPr id="32" name="Graphique 2">
              <a:extLst>
                <a:ext uri="{FF2B5EF4-FFF2-40B4-BE49-F238E27FC236}">
                  <a16:creationId xmlns:a16="http://schemas.microsoft.com/office/drawing/2014/main" id="{DBD67553-88E0-41DD-9B03-995FB4545BEC}"/>
                </a:ext>
              </a:extLst>
            </p:cNvPr>
            <p:cNvSpPr/>
            <p:nvPr/>
          </p:nvSpPr>
          <p:spPr>
            <a:xfrm flipH="1">
              <a:off x="7553325" y="6085534"/>
              <a:ext cx="743260" cy="46932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E0457B"/>
            </a:solidFill>
            <a:ln w="14933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C21F59C-33C3-4CD5-8B02-A2684BADA509}"/>
                </a:ext>
              </a:extLst>
            </p:cNvPr>
            <p:cNvSpPr/>
            <p:nvPr/>
          </p:nvSpPr>
          <p:spPr>
            <a:xfrm>
              <a:off x="7677421" y="6241241"/>
              <a:ext cx="496572" cy="170496"/>
            </a:xfrm>
            <a:custGeom>
              <a:avLst/>
              <a:gdLst>
                <a:gd name="connsiteX0" fmla="*/ 0 w 1847850"/>
                <a:gd name="connsiteY0" fmla="*/ 0 h 800100"/>
                <a:gd name="connsiteX1" fmla="*/ 370713 w 1847850"/>
                <a:gd name="connsiteY1" fmla="*/ 800100 h 800100"/>
                <a:gd name="connsiteX2" fmla="*/ 741521 w 1847850"/>
                <a:gd name="connsiteY2" fmla="*/ 0 h 800100"/>
                <a:gd name="connsiteX3" fmla="*/ 1112330 w 1847850"/>
                <a:gd name="connsiteY3" fmla="*/ 800100 h 800100"/>
                <a:gd name="connsiteX4" fmla="*/ 1483138 w 1847850"/>
                <a:gd name="connsiteY4" fmla="*/ 0 h 800100"/>
                <a:gd name="connsiteX5" fmla="*/ 1853946 w 1847850"/>
                <a:gd name="connsiteY5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7850" h="800100">
                  <a:moveTo>
                    <a:pt x="0" y="0"/>
                  </a:moveTo>
                  <a:cubicBezTo>
                    <a:pt x="185356" y="0"/>
                    <a:pt x="185356" y="800100"/>
                    <a:pt x="370713" y="800100"/>
                  </a:cubicBezTo>
                  <a:cubicBezTo>
                    <a:pt x="556070" y="800100"/>
                    <a:pt x="556070" y="0"/>
                    <a:pt x="741521" y="0"/>
                  </a:cubicBezTo>
                  <a:cubicBezTo>
                    <a:pt x="926878" y="0"/>
                    <a:pt x="926878" y="800100"/>
                    <a:pt x="1112330" y="800100"/>
                  </a:cubicBezTo>
                  <a:cubicBezTo>
                    <a:pt x="1297781" y="800100"/>
                    <a:pt x="1297781" y="0"/>
                    <a:pt x="1483138" y="0"/>
                  </a:cubicBezTo>
                  <a:cubicBezTo>
                    <a:pt x="1668494" y="0"/>
                    <a:pt x="1668589" y="800100"/>
                    <a:pt x="1853946" y="800100"/>
                  </a:cubicBezTo>
                </a:path>
              </a:pathLst>
            </a:custGeom>
            <a:noFill/>
            <a:ln w="349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987B11C7-CBE7-49E0-8FF1-3E13F855CAC9}"/>
              </a:ext>
            </a:extLst>
          </p:cNvPr>
          <p:cNvSpPr txBox="1"/>
          <p:nvPr/>
        </p:nvSpPr>
        <p:spPr>
          <a:xfrm>
            <a:off x="10087884" y="5185030"/>
            <a:ext cx="1453559" cy="114492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Pitch or frequency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measured in cycles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 second (Hz)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255016-22BF-4363-9E56-EA4BEED8CD26}"/>
              </a:ext>
            </a:extLst>
          </p:cNvPr>
          <p:cNvSpPr txBox="1"/>
          <p:nvPr/>
        </p:nvSpPr>
        <p:spPr>
          <a:xfrm>
            <a:off x="1202621" y="5856009"/>
            <a:ext cx="516487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0F79221-A0EF-440C-8057-BD6993E11EF2}"/>
              </a:ext>
            </a:extLst>
          </p:cNvPr>
          <p:cNvSpPr txBox="1"/>
          <p:nvPr/>
        </p:nvSpPr>
        <p:spPr>
          <a:xfrm>
            <a:off x="9419032" y="5856009"/>
            <a:ext cx="68801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11A5CD0-D134-4199-83AA-D771801B0945}"/>
              </a:ext>
            </a:extLst>
          </p:cNvPr>
          <p:cNvSpPr txBox="1"/>
          <p:nvPr/>
        </p:nvSpPr>
        <p:spPr>
          <a:xfrm>
            <a:off x="7747536" y="5856009"/>
            <a:ext cx="68801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BD46E60-9AEA-4828-9679-9F41C8DCB6EA}"/>
              </a:ext>
            </a:extLst>
          </p:cNvPr>
          <p:cNvSpPr txBox="1"/>
          <p:nvPr/>
        </p:nvSpPr>
        <p:spPr>
          <a:xfrm>
            <a:off x="6076041" y="5856009"/>
            <a:ext cx="68801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64BD794-3757-44AD-8A36-32AF50A2DDD2}"/>
              </a:ext>
            </a:extLst>
          </p:cNvPr>
          <p:cNvSpPr txBox="1"/>
          <p:nvPr/>
        </p:nvSpPr>
        <p:spPr>
          <a:xfrm>
            <a:off x="4485497" y="5858253"/>
            <a:ext cx="526106" cy="3139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747AD22-4D88-4A46-84E8-DFC8AFEBB02C}"/>
              </a:ext>
            </a:extLst>
          </p:cNvPr>
          <p:cNvSpPr txBox="1"/>
          <p:nvPr/>
        </p:nvSpPr>
        <p:spPr>
          <a:xfrm>
            <a:off x="2818811" y="5856009"/>
            <a:ext cx="516488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25A9FBE-F4C6-403F-9632-212AD21B4957}"/>
              </a:ext>
            </a:extLst>
          </p:cNvPr>
          <p:cNvSpPr txBox="1"/>
          <p:nvPr/>
        </p:nvSpPr>
        <p:spPr>
          <a:xfrm>
            <a:off x="987464" y="5460703"/>
            <a:ext cx="295274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78E00E1-8486-4731-8917-FB27D293CFE7}"/>
              </a:ext>
            </a:extLst>
          </p:cNvPr>
          <p:cNvSpPr txBox="1"/>
          <p:nvPr/>
        </p:nvSpPr>
        <p:spPr>
          <a:xfrm>
            <a:off x="766250" y="2077578"/>
            <a:ext cx="516488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4AD5BD7-6934-44BD-854B-B259DF5C515F}"/>
              </a:ext>
            </a:extLst>
          </p:cNvPr>
          <p:cNvSpPr txBox="1"/>
          <p:nvPr/>
        </p:nvSpPr>
        <p:spPr>
          <a:xfrm>
            <a:off x="773816" y="2641432"/>
            <a:ext cx="508922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75C45D4-DB82-411E-BB53-6F1286086C17}"/>
              </a:ext>
            </a:extLst>
          </p:cNvPr>
          <p:cNvSpPr txBox="1"/>
          <p:nvPr/>
        </p:nvSpPr>
        <p:spPr>
          <a:xfrm>
            <a:off x="876858" y="3205286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B71A352-DD54-4932-B5D0-EE172A716C5A}"/>
              </a:ext>
            </a:extLst>
          </p:cNvPr>
          <p:cNvSpPr txBox="1"/>
          <p:nvPr/>
        </p:nvSpPr>
        <p:spPr>
          <a:xfrm>
            <a:off x="876858" y="3769140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72304ED-E33F-4221-B941-62801C398D0A}"/>
              </a:ext>
            </a:extLst>
          </p:cNvPr>
          <p:cNvSpPr txBox="1"/>
          <p:nvPr/>
        </p:nvSpPr>
        <p:spPr>
          <a:xfrm>
            <a:off x="876858" y="4332994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3404723-01AF-4794-A51D-1EEF009DBF9C}"/>
              </a:ext>
            </a:extLst>
          </p:cNvPr>
          <p:cNvSpPr txBox="1"/>
          <p:nvPr/>
        </p:nvSpPr>
        <p:spPr>
          <a:xfrm>
            <a:off x="876858" y="4896848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7002E52-205A-4918-8AC7-0247108ADEC4}"/>
              </a:ext>
            </a:extLst>
          </p:cNvPr>
          <p:cNvGrpSpPr/>
          <p:nvPr/>
        </p:nvGrpSpPr>
        <p:grpSpPr>
          <a:xfrm>
            <a:off x="5939520" y="5165675"/>
            <a:ext cx="953176" cy="506626"/>
            <a:chOff x="6343650" y="5112153"/>
            <a:chExt cx="953176" cy="506626"/>
          </a:xfrm>
        </p:grpSpPr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84F8AF9D-F2EB-41EB-85D6-D3237B17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5400000">
              <a:off x="6350687" y="5105116"/>
              <a:ext cx="506626" cy="520700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16463472-5575-4441-BD7C-64367F0E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907490">
              <a:off x="6888351" y="5122081"/>
              <a:ext cx="408475" cy="419822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572D1-EA7A-4C86-AA7F-64C0CDADD3CC}"/>
              </a:ext>
            </a:extLst>
          </p:cNvPr>
          <p:cNvGrpSpPr/>
          <p:nvPr/>
        </p:nvGrpSpPr>
        <p:grpSpPr>
          <a:xfrm>
            <a:off x="9340893" y="5083737"/>
            <a:ext cx="696758" cy="438948"/>
            <a:chOff x="9340893" y="5083737"/>
            <a:chExt cx="696758" cy="438948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4F8F1B33-683D-417C-8E9A-1D44FC55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9340893" y="5083737"/>
              <a:ext cx="543338" cy="438948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438F3A5C-D814-45D5-913E-21C456335B43}"/>
                </a:ext>
              </a:extLst>
            </p:cNvPr>
            <p:cNvGrpSpPr/>
            <p:nvPr/>
          </p:nvGrpSpPr>
          <p:grpSpPr>
            <a:xfrm>
              <a:off x="9929702" y="5085898"/>
              <a:ext cx="107949" cy="206601"/>
              <a:chOff x="10171907" y="5124450"/>
              <a:chExt cx="107949" cy="206601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1B3960EB-69E0-4D6D-AD41-BC5F9DB16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1907" y="5124450"/>
                <a:ext cx="69850" cy="44676"/>
              </a:xfrm>
              <a:prstGeom prst="line">
                <a:avLst/>
              </a:prstGeom>
              <a:ln w="31750" cap="rnd">
                <a:solidFill>
                  <a:srgbClr val="2E517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E080FB16-9C69-417A-9367-6DC87A830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907" y="5286375"/>
                <a:ext cx="69850" cy="44676"/>
              </a:xfrm>
              <a:prstGeom prst="line">
                <a:avLst/>
              </a:prstGeom>
              <a:ln w="31750" cap="rnd">
                <a:solidFill>
                  <a:srgbClr val="2E517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20F3017C-D42C-4AFB-AFF2-DF3987437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0957" y="5224463"/>
                <a:ext cx="88899" cy="0"/>
              </a:xfrm>
              <a:prstGeom prst="line">
                <a:avLst/>
              </a:prstGeom>
              <a:ln w="31750" cap="rnd">
                <a:solidFill>
                  <a:srgbClr val="2E517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0" name="Graphique 69">
            <a:extLst>
              <a:ext uri="{FF2B5EF4-FFF2-40B4-BE49-F238E27FC236}">
                <a16:creationId xmlns:a16="http://schemas.microsoft.com/office/drawing/2014/main" id="{80CAA5F5-86B3-4E6D-BBF4-1055CDBE83D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800000">
            <a:off x="7846350" y="4360962"/>
            <a:ext cx="464654" cy="851458"/>
          </a:xfrm>
          <a:prstGeom prst="rect">
            <a:avLst/>
          </a:prstGeom>
        </p:spPr>
      </p:pic>
      <p:pic>
        <p:nvPicPr>
          <p:cNvPr id="71" name="Graphique 70">
            <a:extLst>
              <a:ext uri="{FF2B5EF4-FFF2-40B4-BE49-F238E27FC236}">
                <a16:creationId xmlns:a16="http://schemas.microsoft.com/office/drawing/2014/main" id="{654F1751-16DF-43BD-B9D8-F82C9113355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58674" y="5084762"/>
            <a:ext cx="493496" cy="558347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A019F724-A85B-4380-8431-E9182ADFEA5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 rot="16200000">
            <a:off x="8626775" y="3308014"/>
            <a:ext cx="6873239" cy="257210"/>
          </a:xfrm>
          <a:prstGeom prst="rect">
            <a:avLst/>
          </a:prstGeom>
        </p:spPr>
      </p:pic>
      <p:grpSp>
        <p:nvGrpSpPr>
          <p:cNvPr id="79" name="Groupe 78">
            <a:extLst>
              <a:ext uri="{FF2B5EF4-FFF2-40B4-BE49-F238E27FC236}">
                <a16:creationId xmlns:a16="http://schemas.microsoft.com/office/drawing/2014/main" id="{B140A020-670C-47C6-929D-BB8204D534D5}"/>
              </a:ext>
            </a:extLst>
          </p:cNvPr>
          <p:cNvGrpSpPr/>
          <p:nvPr/>
        </p:nvGrpSpPr>
        <p:grpSpPr>
          <a:xfrm>
            <a:off x="2039034" y="3292816"/>
            <a:ext cx="681988" cy="756242"/>
            <a:chOff x="2300289" y="3321844"/>
            <a:chExt cx="681988" cy="756242"/>
          </a:xfrm>
        </p:grpSpPr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F05C9DE5-5750-409D-8611-71107ECE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2300289" y="3398912"/>
              <a:ext cx="528636" cy="679174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A209C0B6-D7EA-430B-B295-42CCAAB28B3A}"/>
                </a:ext>
              </a:extLst>
            </p:cNvPr>
            <p:cNvGrpSpPr/>
            <p:nvPr/>
          </p:nvGrpSpPr>
          <p:grpSpPr>
            <a:xfrm rot="21117463">
              <a:off x="2874328" y="3321844"/>
              <a:ext cx="107949" cy="206601"/>
              <a:chOff x="10171907" y="5124450"/>
              <a:chExt cx="107949" cy="206601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A2A088B7-8386-42A8-9A78-DF1FFE821D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1907" y="5124450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73ED42F8-6F85-4E3A-8EB0-C0E2AC499F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907" y="5286375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D23540F2-37EC-481D-86F7-F744F0C76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0957" y="5224463"/>
                <a:ext cx="88899" cy="0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Graphique 79">
            <a:extLst>
              <a:ext uri="{FF2B5EF4-FFF2-40B4-BE49-F238E27FC236}">
                <a16:creationId xmlns:a16="http://schemas.microsoft.com/office/drawing/2014/main" id="{09AF5704-5DB0-4B19-812D-D195CDFDB2D7}"/>
              </a:ext>
            </a:extLst>
          </p:cNvPr>
          <p:cNvPicPr>
            <a:picLocks noChangeAspect="1"/>
          </p:cNvPicPr>
          <p:nvPr/>
        </p:nvPicPr>
        <p:blipFill>
          <a:blip r:embed="rId41">
            <a:lum bright="-36000"/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182820" y="3751581"/>
            <a:ext cx="483102" cy="443824"/>
          </a:xfrm>
          <a:prstGeom prst="rect">
            <a:avLst/>
          </a:prstGeom>
        </p:spPr>
      </p:pic>
      <p:pic>
        <p:nvPicPr>
          <p:cNvPr id="81" name="Graphique 80">
            <a:extLst>
              <a:ext uri="{FF2B5EF4-FFF2-40B4-BE49-F238E27FC236}">
                <a16:creationId xmlns:a16="http://schemas.microsoft.com/office/drawing/2014/main" id="{1BC8D49E-9B18-4799-AAC5-0D181138DE9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087042" y="2944846"/>
            <a:ext cx="618558" cy="766578"/>
          </a:xfrm>
          <a:prstGeom prst="rect">
            <a:avLst/>
          </a:prstGeom>
        </p:spPr>
      </p:pic>
      <p:pic>
        <p:nvPicPr>
          <p:cNvPr id="82" name="Graphique 81">
            <a:extLst>
              <a:ext uri="{FF2B5EF4-FFF2-40B4-BE49-F238E27FC236}">
                <a16:creationId xmlns:a16="http://schemas.microsoft.com/office/drawing/2014/main" id="{B8511654-CB0D-4584-9837-C17968B4D341}"/>
              </a:ext>
            </a:extLst>
          </p:cNvPr>
          <p:cNvPicPr>
            <a:picLocks noChangeAspect="1"/>
          </p:cNvPicPr>
          <p:nvPr/>
        </p:nvPicPr>
        <p:blipFill>
          <a:blip r:embed="rId45">
            <a:lum bright="-7000"/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8508689" y="2877108"/>
            <a:ext cx="724211" cy="678891"/>
          </a:xfrm>
          <a:prstGeom prst="rect">
            <a:avLst/>
          </a:prstGeom>
        </p:spPr>
      </p:pic>
      <p:pic>
        <p:nvPicPr>
          <p:cNvPr id="86" name="Graphique 85">
            <a:extLst>
              <a:ext uri="{FF2B5EF4-FFF2-40B4-BE49-F238E27FC236}">
                <a16:creationId xmlns:a16="http://schemas.microsoft.com/office/drawing/2014/main" id="{2FBB7C07-B7AC-4CC3-A157-36739E9BE68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 flipH="1">
            <a:off x="2595563" y="2486025"/>
            <a:ext cx="1023938" cy="457910"/>
          </a:xfrm>
          <a:prstGeom prst="rect">
            <a:avLst/>
          </a:prstGeom>
        </p:spPr>
      </p:pic>
      <p:sp>
        <p:nvSpPr>
          <p:cNvPr id="92" name="ZoneTexte 91">
            <a:extLst>
              <a:ext uri="{FF2B5EF4-FFF2-40B4-BE49-F238E27FC236}">
                <a16:creationId xmlns:a16="http://schemas.microsoft.com/office/drawing/2014/main" id="{9177052D-C4DB-41AC-8AE2-F26CB6259623}"/>
              </a:ext>
            </a:extLst>
          </p:cNvPr>
          <p:cNvSpPr txBox="1"/>
          <p:nvPr/>
        </p:nvSpPr>
        <p:spPr>
          <a:xfrm>
            <a:off x="2632396" y="4579906"/>
            <a:ext cx="961704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J ZG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77362A6-61E3-47E1-9213-BD608675B161}"/>
              </a:ext>
            </a:extLst>
          </p:cNvPr>
          <p:cNvSpPr txBox="1"/>
          <p:nvPr/>
        </p:nvSpPr>
        <p:spPr>
          <a:xfrm>
            <a:off x="3102296" y="4281456"/>
            <a:ext cx="961704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L NG NM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C7B4B303-4601-4159-98F7-17CD5D38C9E3}"/>
              </a:ext>
            </a:extLst>
          </p:cNvPr>
          <p:cNvSpPr txBox="1"/>
          <p:nvPr/>
        </p:nvSpPr>
        <p:spPr>
          <a:xfrm>
            <a:off x="3530600" y="4630706"/>
            <a:ext cx="613096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IU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402B1537-D2EC-4AD7-AFCF-8427C51928EE}"/>
              </a:ext>
            </a:extLst>
          </p:cNvPr>
          <p:cNvSpPr txBox="1"/>
          <p:nvPr/>
        </p:nvSpPr>
        <p:spPr>
          <a:xfrm>
            <a:off x="3854450" y="4630706"/>
            <a:ext cx="727396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VBD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E65CE5AB-229C-4619-842C-15620FFB15C3}"/>
              </a:ext>
            </a:extLst>
          </p:cNvPr>
          <p:cNvSpPr txBox="1"/>
          <p:nvPr/>
        </p:nvSpPr>
        <p:spPr>
          <a:xfrm>
            <a:off x="4527550" y="4046506"/>
            <a:ext cx="727396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A O R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6A47FB4-C796-452E-8ACF-6DA3BC49D00F}"/>
              </a:ext>
            </a:extLst>
          </p:cNvPr>
          <p:cNvSpPr txBox="1"/>
          <p:nvPr/>
        </p:nvSpPr>
        <p:spPr>
          <a:xfrm>
            <a:off x="7621273" y="3827045"/>
            <a:ext cx="822640" cy="6482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P CH SH H K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FFF13A72-5848-4323-B83F-ECB69D679305}"/>
              </a:ext>
            </a:extLst>
          </p:cNvPr>
          <p:cNvSpPr txBox="1"/>
          <p:nvPr/>
        </p:nvSpPr>
        <p:spPr>
          <a:xfrm>
            <a:off x="8910323" y="4549744"/>
            <a:ext cx="276540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F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945FAA76-65DE-4B64-9962-6E05D547F8F2}"/>
              </a:ext>
            </a:extLst>
          </p:cNvPr>
          <p:cNvSpPr txBox="1"/>
          <p:nvPr/>
        </p:nvSpPr>
        <p:spPr>
          <a:xfrm>
            <a:off x="9153211" y="4568795"/>
            <a:ext cx="686114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TH S</a:t>
            </a:r>
          </a:p>
        </p:txBody>
      </p:sp>
      <p:pic>
        <p:nvPicPr>
          <p:cNvPr id="3" name="Robinet eau">
            <a:hlinkClick r:id="" action="ppaction://media"/>
            <a:extLst>
              <a:ext uri="{FF2B5EF4-FFF2-40B4-BE49-F238E27FC236}">
                <a16:creationId xmlns:a16="http://schemas.microsoft.com/office/drawing/2014/main" id="{80571909-4FBF-49BD-88BB-B7DBDDE014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13"/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92514" y="-518240"/>
            <a:ext cx="244475" cy="244475"/>
          </a:xfrm>
          <a:prstGeom prst="rect">
            <a:avLst/>
          </a:prstGeom>
        </p:spPr>
      </p:pic>
      <p:pic>
        <p:nvPicPr>
          <p:cNvPr id="7" name="Montre">
            <a:hlinkClick r:id="" action="ppaction://media"/>
            <a:extLst>
              <a:ext uri="{FF2B5EF4-FFF2-40B4-BE49-F238E27FC236}">
                <a16:creationId xmlns:a16="http://schemas.microsoft.com/office/drawing/2014/main" id="{13E6A9FF-20E3-4474-80FE-8D62666B92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336288" y="-518240"/>
            <a:ext cx="244475" cy="244475"/>
          </a:xfrm>
          <a:prstGeom prst="rect">
            <a:avLst/>
          </a:prstGeom>
        </p:spPr>
      </p:pic>
      <p:pic>
        <p:nvPicPr>
          <p:cNvPr id="14" name="B├®b├® pleurs">
            <a:hlinkClick r:id="" action="ppaction://media"/>
            <a:extLst>
              <a:ext uri="{FF2B5EF4-FFF2-40B4-BE49-F238E27FC236}">
                <a16:creationId xmlns:a16="http://schemas.microsoft.com/office/drawing/2014/main" id="{BF8F0C7B-7B01-4AB7-8D0F-14E92308A2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2278011" y="-468547"/>
            <a:ext cx="244475" cy="244475"/>
          </a:xfrm>
          <a:prstGeom prst="rect">
            <a:avLst/>
          </a:prstGeom>
        </p:spPr>
      </p:pic>
      <p:pic>
        <p:nvPicPr>
          <p:cNvPr id="15" name="Chien">
            <a:hlinkClick r:id="" action="ppaction://media"/>
            <a:extLst>
              <a:ext uri="{FF2B5EF4-FFF2-40B4-BE49-F238E27FC236}">
                <a16:creationId xmlns:a16="http://schemas.microsoft.com/office/drawing/2014/main" id="{92EDB0D1-FBC2-4C03-9BE0-75667D91490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2761479" y="-481162"/>
            <a:ext cx="244475" cy="244475"/>
          </a:xfrm>
          <a:prstGeom prst="rect">
            <a:avLst/>
          </a:prstGeom>
        </p:spPr>
      </p:pic>
      <p:pic>
        <p:nvPicPr>
          <p:cNvPr id="16" name="Piano">
            <a:hlinkClick r:id="" action="ppaction://media"/>
            <a:extLst>
              <a:ext uri="{FF2B5EF4-FFF2-40B4-BE49-F238E27FC236}">
                <a16:creationId xmlns:a16="http://schemas.microsoft.com/office/drawing/2014/main" id="{4ACF3550-96D7-42A3-B3D1-7DAC387476F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335299" y="-481688"/>
            <a:ext cx="244475" cy="244475"/>
          </a:xfrm>
          <a:prstGeom prst="rect">
            <a:avLst/>
          </a:prstGeom>
        </p:spPr>
      </p:pic>
      <p:pic>
        <p:nvPicPr>
          <p:cNvPr id="18" name="Telephone">
            <a:hlinkClick r:id="" action="ppaction://media"/>
            <a:extLst>
              <a:ext uri="{FF2B5EF4-FFF2-40B4-BE49-F238E27FC236}">
                <a16:creationId xmlns:a16="http://schemas.microsoft.com/office/drawing/2014/main" id="{64B72F9B-896C-4441-89B1-C17F73645B3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881453" y="-466974"/>
            <a:ext cx="244475" cy="244475"/>
          </a:xfrm>
          <a:prstGeom prst="rect">
            <a:avLst/>
          </a:prstGeom>
        </p:spPr>
      </p:pic>
      <p:pic>
        <p:nvPicPr>
          <p:cNvPr id="88" name="Graphique 82">
            <a:extLst>
              <a:ext uri="{FF2B5EF4-FFF2-40B4-BE49-F238E27FC236}">
                <a16:creationId xmlns:a16="http://schemas.microsoft.com/office/drawing/2014/main" id="{5975AD0B-E8D3-41BE-9942-859BFFDED2D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379820" y="2375942"/>
            <a:ext cx="657074" cy="405358"/>
          </a:xfrm>
          <a:prstGeom prst="rect">
            <a:avLst/>
          </a:prstGeom>
        </p:spPr>
      </p:pic>
      <p:pic>
        <p:nvPicPr>
          <p:cNvPr id="112" name="Graphique 84">
            <a:extLst>
              <a:ext uri="{FF2B5EF4-FFF2-40B4-BE49-F238E27FC236}">
                <a16:creationId xmlns:a16="http://schemas.microsoft.com/office/drawing/2014/main" id="{B4A516B0-6DE0-45C2-8270-703B246310B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676707" y="2322171"/>
            <a:ext cx="583613" cy="363879"/>
          </a:xfrm>
          <a:prstGeom prst="rect">
            <a:avLst/>
          </a:prstGeom>
        </p:spPr>
      </p:pic>
      <p:pic>
        <p:nvPicPr>
          <p:cNvPr id="114" name="Graphique 83">
            <a:extLst>
              <a:ext uri="{FF2B5EF4-FFF2-40B4-BE49-F238E27FC236}">
                <a16:creationId xmlns:a16="http://schemas.microsoft.com/office/drawing/2014/main" id="{640A1779-7397-4774-B4D8-ED77D4ABB65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994783" y="2019414"/>
            <a:ext cx="1135374" cy="692036"/>
          </a:xfrm>
          <a:prstGeom prst="rect">
            <a:avLst/>
          </a:prstGeom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116" name="Graphique 86">
            <a:extLst>
              <a:ext uri="{FF2B5EF4-FFF2-40B4-BE49-F238E27FC236}">
                <a16:creationId xmlns:a16="http://schemas.microsoft.com/office/drawing/2014/main" id="{DB3BA548-F2E0-4AB5-B9DD-FF00080684B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813800" y="1885949"/>
            <a:ext cx="1237950" cy="600075"/>
          </a:xfrm>
          <a:prstGeom prst="rect">
            <a:avLst/>
          </a:prstGeom>
        </p:spPr>
      </p:pic>
      <p:pic>
        <p:nvPicPr>
          <p:cNvPr id="20" name="H├®licopt├¿re">
            <a:hlinkClick r:id="" action="ppaction://media"/>
            <a:extLst>
              <a:ext uri="{FF2B5EF4-FFF2-40B4-BE49-F238E27FC236}">
                <a16:creationId xmlns:a16="http://schemas.microsoft.com/office/drawing/2014/main" id="{2C15CDFE-451B-427E-B594-1B2FC942E8C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4938741" y="-468547"/>
            <a:ext cx="244475" cy="244475"/>
          </a:xfrm>
          <a:prstGeom prst="rect">
            <a:avLst/>
          </a:prstGeom>
        </p:spPr>
      </p:pic>
      <p:pic>
        <p:nvPicPr>
          <p:cNvPr id="21" name="Camion">
            <a:hlinkClick r:id="" action="ppaction://media"/>
            <a:extLst>
              <a:ext uri="{FF2B5EF4-FFF2-40B4-BE49-F238E27FC236}">
                <a16:creationId xmlns:a16="http://schemas.microsoft.com/office/drawing/2014/main" id="{62752A76-1981-4119-84BB-635B17B9F55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84895" y="-482075"/>
            <a:ext cx="244475" cy="244476"/>
          </a:xfrm>
          <a:prstGeom prst="rect">
            <a:avLst/>
          </a:prstGeom>
        </p:spPr>
      </p:pic>
      <p:pic>
        <p:nvPicPr>
          <p:cNvPr id="23" name="Guitare">
            <a:hlinkClick r:id="" action="ppaction://media"/>
            <a:extLst>
              <a:ext uri="{FF2B5EF4-FFF2-40B4-BE49-F238E27FC236}">
                <a16:creationId xmlns:a16="http://schemas.microsoft.com/office/drawing/2014/main" id="{85735526-ACA7-4D72-A50C-3811E0D11AD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440488" y="-903288"/>
            <a:ext cx="244475" cy="244475"/>
          </a:xfrm>
          <a:prstGeom prst="rect">
            <a:avLst/>
          </a:prstGeom>
        </p:spPr>
      </p:pic>
      <p:pic>
        <p:nvPicPr>
          <p:cNvPr id="117" name="Avion">
            <a:hlinkClick r:id="" action="ppaction://media"/>
            <a:extLst>
              <a:ext uri="{FF2B5EF4-FFF2-40B4-BE49-F238E27FC236}">
                <a16:creationId xmlns:a16="http://schemas.microsoft.com/office/drawing/2014/main" id="{27CCE2DF-FB1E-4292-8E8F-A86B379F57C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7196138" y="-773113"/>
            <a:ext cx="244475" cy="244475"/>
          </a:xfrm>
          <a:prstGeom prst="rect">
            <a:avLst/>
          </a:prstGeom>
        </p:spPr>
      </p:pic>
      <p:pic>
        <p:nvPicPr>
          <p:cNvPr id="22" name="Tondeuse">
            <a:hlinkClick r:id="" action="ppaction://media"/>
            <a:extLst>
              <a:ext uri="{FF2B5EF4-FFF2-40B4-BE49-F238E27FC236}">
                <a16:creationId xmlns:a16="http://schemas.microsoft.com/office/drawing/2014/main" id="{629F4C82-24B1-43DE-BE1B-2B61AB494D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3">
                  <p14:trim st="2780"/>
                  <p14:fade in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4387326" y="-461154"/>
            <a:ext cx="244475" cy="244475"/>
          </a:xfrm>
          <a:prstGeom prst="rect">
            <a:avLst/>
          </a:prstGeom>
        </p:spPr>
      </p:pic>
      <p:pic>
        <p:nvPicPr>
          <p:cNvPr id="19" name="Oiseaux2">
            <a:hlinkClick r:id="" action="ppaction://media"/>
            <a:extLst>
              <a:ext uri="{FF2B5EF4-FFF2-40B4-BE49-F238E27FC236}">
                <a16:creationId xmlns:a16="http://schemas.microsoft.com/office/drawing/2014/main" id="{C6BBC8ED-692C-48E4-9493-2C84C55F4F1F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826428" y="-506544"/>
            <a:ext cx="244475" cy="244475"/>
          </a:xfrm>
          <a:prstGeom prst="rect">
            <a:avLst/>
          </a:prstGeom>
        </p:spPr>
      </p:pic>
      <p:pic>
        <p:nvPicPr>
          <p:cNvPr id="24" name="Feuilles2">
            <a:hlinkClick r:id="" action="ppaction://media"/>
            <a:extLst>
              <a:ext uri="{FF2B5EF4-FFF2-40B4-BE49-F238E27FC236}">
                <a16:creationId xmlns:a16="http://schemas.microsoft.com/office/drawing/2014/main" id="{CBD0CD27-8D4B-47DD-B7AE-53A013A8FB3F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840290" y="-533459"/>
            <a:ext cx="244475" cy="24447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12461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6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9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106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06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89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08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57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106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106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106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447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1" grpId="0" animBg="1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BDFA350-A098-4E29-BC6B-CA9DFDBD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31" b="12205"/>
          <a:stretch/>
        </p:blipFill>
        <p:spPr>
          <a:xfrm>
            <a:off x="-14514" y="-1"/>
            <a:ext cx="12221028" cy="68580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3A05D1-6DF0-43E9-B731-744EA6658326}"/>
              </a:ext>
            </a:extLst>
          </p:cNvPr>
          <p:cNvSpPr txBox="1"/>
          <p:nvPr/>
        </p:nvSpPr>
        <p:spPr>
          <a:xfrm>
            <a:off x="3041798" y="600761"/>
            <a:ext cx="6108403" cy="1421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dist="63500" dir="2700000" algn="tl" rotWithShape="0">
                    <a:prstClr val="black">
                      <a:alpha val="31000"/>
                    </a:prstClr>
                  </a:outerShdw>
                </a:effectLst>
                <a:uLnTx/>
                <a:uFillTx/>
                <a:latin typeface="Tragic Marker"/>
                <a:ea typeface="+mn-ea"/>
                <a:cs typeface="+mn-cs"/>
              </a:rPr>
              <a:t>My audiogram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2B9B454-876A-40D3-92F0-742F4265E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626775" y="3308014"/>
            <a:ext cx="6873239" cy="25721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CC737DC-2BDC-4FD4-8E52-112395BB4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D742A4-AF56-476B-8379-8AA9BBA63528}"/>
              </a:ext>
            </a:extLst>
          </p:cNvPr>
          <p:cNvGrpSpPr/>
          <p:nvPr/>
        </p:nvGrpSpPr>
        <p:grpSpPr>
          <a:xfrm>
            <a:off x="2062479" y="3635293"/>
            <a:ext cx="953176" cy="506626"/>
            <a:chOff x="6343650" y="5112153"/>
            <a:chExt cx="953176" cy="506626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2A2282AD-6508-4CDA-ACDF-29EAB5390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6350687" y="5105116"/>
              <a:ext cx="506626" cy="520700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55AA6C52-9BA0-4AF8-BFAF-877DD083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07490">
              <a:off x="6888351" y="5122081"/>
              <a:ext cx="408475" cy="419822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</p:grpSp>
      <p:pic>
        <p:nvPicPr>
          <p:cNvPr id="14" name="Graphique 13">
            <a:extLst>
              <a:ext uri="{FF2B5EF4-FFF2-40B4-BE49-F238E27FC236}">
                <a16:creationId xmlns:a16="http://schemas.microsoft.com/office/drawing/2014/main" id="{21064982-C6CB-4636-9D72-830BBB85E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254" y="5491504"/>
            <a:ext cx="543338" cy="43894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8EECD7B-6F98-42F9-84AA-78A8C2DC7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00000">
            <a:off x="1959053" y="4292675"/>
            <a:ext cx="464654" cy="851458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E66BF020-2675-4E06-B3A0-05D93C817C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57690" y="5483180"/>
            <a:ext cx="493496" cy="558347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941051D-67F2-43EC-8C8C-4C3CC21E1C24}"/>
              </a:ext>
            </a:extLst>
          </p:cNvPr>
          <p:cNvGrpSpPr/>
          <p:nvPr/>
        </p:nvGrpSpPr>
        <p:grpSpPr>
          <a:xfrm>
            <a:off x="355929" y="6081716"/>
            <a:ext cx="681988" cy="756242"/>
            <a:chOff x="2300289" y="3321844"/>
            <a:chExt cx="681988" cy="756242"/>
          </a:xfrm>
        </p:grpSpPr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0ED14873-2DB2-4FE4-9562-DDA4C2E0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00289" y="3398912"/>
              <a:ext cx="528636" cy="679174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973FBC7-1E96-41A3-9368-877BA33F8800}"/>
                </a:ext>
              </a:extLst>
            </p:cNvPr>
            <p:cNvGrpSpPr/>
            <p:nvPr/>
          </p:nvGrpSpPr>
          <p:grpSpPr>
            <a:xfrm rot="21117463">
              <a:off x="2874328" y="3321844"/>
              <a:ext cx="107949" cy="206601"/>
              <a:chOff x="10171907" y="5124450"/>
              <a:chExt cx="107949" cy="206601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2719625-4292-4E6F-B64C-E03DD32C39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1907" y="5124450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C7BCBF73-B8CE-4292-9169-DC3FF995C6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907" y="5286375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1677DA26-00AF-4240-935D-127A6A893E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0957" y="5224463"/>
                <a:ext cx="88899" cy="0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Graphique 22">
            <a:extLst>
              <a:ext uri="{FF2B5EF4-FFF2-40B4-BE49-F238E27FC236}">
                <a16:creationId xmlns:a16="http://schemas.microsoft.com/office/drawing/2014/main" id="{42067CA4-1B62-4D3A-8B58-F743ED630ED9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-36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69040" y="3646934"/>
            <a:ext cx="483102" cy="443824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B4242CE3-DB9D-4696-BB0A-45AD28661A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94019" y="2587875"/>
            <a:ext cx="618558" cy="766578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0E6A48B-3674-4250-9CF0-115A2EC59D4F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-7000"/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0561" y="4443513"/>
            <a:ext cx="724211" cy="678891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7113858C-2FD2-4816-83FF-59799B00C2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1629" y="3685927"/>
            <a:ext cx="657074" cy="405358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B0EBD398-FF00-4696-BA57-5F3A4D7B32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98966" y="2621869"/>
            <a:ext cx="1135374" cy="692036"/>
          </a:xfrm>
          <a:prstGeom prst="rect">
            <a:avLst/>
          </a:prstGeom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D8ED3E36-3362-4F3E-B1BB-3304B56410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12631" y="6260298"/>
            <a:ext cx="583613" cy="363879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86C127F7-96AE-4510-B352-A824A944DAD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flipH="1">
            <a:off x="301181" y="1816687"/>
            <a:ext cx="1023938" cy="457910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D9DC855E-8B23-4E5A-A4D4-F9D064C2DD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622030" y="1749749"/>
            <a:ext cx="1237950" cy="60007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B8143154-C188-449C-AA00-180E1E6E5106}"/>
              </a:ext>
            </a:extLst>
          </p:cNvPr>
          <p:cNvSpPr txBox="1"/>
          <p:nvPr/>
        </p:nvSpPr>
        <p:spPr>
          <a:xfrm>
            <a:off x="5847939" y="3424317"/>
            <a:ext cx="18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>
                <a:solidFill>
                  <a:schemeClr val="bg1"/>
                </a:solidFill>
              </a:rPr>
              <a:t>Insert </a:t>
            </a:r>
            <a:r>
              <a:rPr lang="de-CH" sz="1400" i="1" dirty="0" err="1">
                <a:solidFill>
                  <a:schemeClr val="bg1"/>
                </a:solidFill>
              </a:rPr>
              <a:t>your</a:t>
            </a:r>
            <a:r>
              <a:rPr lang="de-CH" sz="1400" i="1" dirty="0">
                <a:solidFill>
                  <a:schemeClr val="bg1"/>
                </a:solidFill>
              </a:rPr>
              <a:t> audiogram</a:t>
            </a:r>
          </a:p>
        </p:txBody>
      </p:sp>
      <p:sp>
        <p:nvSpPr>
          <p:cNvPr id="32" name="Rectangle 40">
            <a:extLst>
              <a:ext uri="{FF2B5EF4-FFF2-40B4-BE49-F238E27FC236}">
                <a16:creationId xmlns:a16="http://schemas.microsoft.com/office/drawing/2014/main" id="{C0EEF613-7572-435C-AF17-2E355B6EDBC7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AUDIOGRAM: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Make a picture of your audiogram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Then go to “Insert” “image” and browse it on your computer, where you have stored 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01847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>
            <a:extLst>
              <a:ext uri="{FF2B5EF4-FFF2-40B4-BE49-F238E27FC236}">
                <a16:creationId xmlns:a16="http://schemas.microsoft.com/office/drawing/2014/main" id="{56DF9726-4C4E-443E-8941-A91FED97FB82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78" name="Parallélogramme 77">
              <a:extLst>
                <a:ext uri="{FF2B5EF4-FFF2-40B4-BE49-F238E27FC236}">
                  <a16:creationId xmlns:a16="http://schemas.microsoft.com/office/drawing/2014/main" id="{5A3FC648-1E06-4898-9383-A7EC4977AD4D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Parallélogramme 78">
              <a:extLst>
                <a:ext uri="{FF2B5EF4-FFF2-40B4-BE49-F238E27FC236}">
                  <a16:creationId xmlns:a16="http://schemas.microsoft.com/office/drawing/2014/main" id="{3971E971-9DEE-4769-B666-F078A066A8B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Parallélogramme 79">
              <a:extLst>
                <a:ext uri="{FF2B5EF4-FFF2-40B4-BE49-F238E27FC236}">
                  <a16:creationId xmlns:a16="http://schemas.microsoft.com/office/drawing/2014/main" id="{6E00E91D-44AD-4B1F-8480-FFB026F1AF79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Parallélogramme 80">
              <a:extLst>
                <a:ext uri="{FF2B5EF4-FFF2-40B4-BE49-F238E27FC236}">
                  <a16:creationId xmlns:a16="http://schemas.microsoft.com/office/drawing/2014/main" id="{BDEE8899-973A-42CF-99DD-0CE041ADF42F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ZoneTexte 90">
            <a:extLst>
              <a:ext uri="{FF2B5EF4-FFF2-40B4-BE49-F238E27FC236}">
                <a16:creationId xmlns:a16="http://schemas.microsoft.com/office/drawing/2014/main" id="{5FACE49A-BB2A-4793-BEC1-EDE4FA8CA7D4}"/>
              </a:ext>
            </a:extLst>
          </p:cNvPr>
          <p:cNvSpPr txBox="1"/>
          <p:nvPr/>
        </p:nvSpPr>
        <p:spPr>
          <a:xfrm rot="20501697">
            <a:off x="4259949" y="4839545"/>
            <a:ext cx="1795684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24000"/>
                  </a:srgbClr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Splash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24000"/>
                </a:srgbClr>
              </a:solidFill>
              <a:effectLst/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C990B9CD-ADA0-4833-AEF6-DD667738E7CB}"/>
              </a:ext>
            </a:extLst>
          </p:cNvPr>
          <p:cNvSpPr txBox="1"/>
          <p:nvPr/>
        </p:nvSpPr>
        <p:spPr>
          <a:xfrm rot="1016373">
            <a:off x="3298495" y="2253826"/>
            <a:ext cx="1447832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24000"/>
                  </a:srgbClr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Bloop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24000"/>
                </a:srgbClr>
              </a:solidFill>
              <a:effectLst/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9E2AC94-55CD-44AA-B22A-7984D54AB18B}"/>
              </a:ext>
            </a:extLst>
          </p:cNvPr>
          <p:cNvSpPr txBox="1"/>
          <p:nvPr/>
        </p:nvSpPr>
        <p:spPr>
          <a:xfrm rot="20452271">
            <a:off x="554735" y="2921390"/>
            <a:ext cx="144731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24000"/>
                  </a:srgbClr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Driiiing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24000"/>
                </a:srgbClr>
              </a:solidFill>
              <a:effectLst/>
              <a:uLnTx/>
              <a:uFillTx/>
              <a:latin typeface="Tragic Marker" panose="00000504000000000004" pitchFamily="2" charset="0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AC286FA-4928-4A5E-8906-853FDC67F3A3}"/>
              </a:ext>
            </a:extLst>
          </p:cNvPr>
          <p:cNvGrpSpPr/>
          <p:nvPr/>
        </p:nvGrpSpPr>
        <p:grpSpPr>
          <a:xfrm>
            <a:off x="-9525" y="0"/>
            <a:ext cx="12211050" cy="1779699"/>
            <a:chOff x="-9525" y="377368"/>
            <a:chExt cx="12211050" cy="1779699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D07247-2D4D-431A-9AAC-C918C456BA6A}"/>
                </a:ext>
              </a:extLst>
            </p:cNvPr>
            <p:cNvSpPr/>
            <p:nvPr/>
          </p:nvSpPr>
          <p:spPr>
            <a:xfrm rot="10800000">
              <a:off x="-7938" y="377368"/>
              <a:ext cx="12199938" cy="13517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78992545-581D-4F8B-B0F7-9AF7C142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525" y="1700105"/>
              <a:ext cx="12211050" cy="456962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71C0349-3E12-48ED-BCC3-C933421D7EBE}"/>
              </a:ext>
            </a:extLst>
          </p:cNvPr>
          <p:cNvSpPr txBox="1"/>
          <p:nvPr/>
        </p:nvSpPr>
        <p:spPr>
          <a:xfrm>
            <a:off x="3195528" y="267841"/>
            <a:ext cx="5800947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0457B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My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0457B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 favorite sounds are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9859E79-9275-4690-B3E8-76EE97AD3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0948" y="3302796"/>
            <a:ext cx="3509736" cy="2139268"/>
          </a:xfrm>
          <a:prstGeom prst="rect">
            <a:avLst/>
          </a:prstGeom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C7909085-0C15-42B2-983F-8C6D295D3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8945" y="2283279"/>
            <a:ext cx="370891" cy="612776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9DE6EBAD-65A5-4218-8AFC-B5D3A3D01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9165" y="5040992"/>
            <a:ext cx="380320" cy="115617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4C708018-640F-4F1C-A890-6BEE2941AE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3699" y="2501090"/>
            <a:ext cx="368075" cy="1063327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F88B72B-661B-4026-A2D3-FFE3BD0D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758139" y="5588000"/>
            <a:ext cx="591686" cy="894104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F8F13F45-5867-4C99-AADC-D6CF2D20C11F}"/>
              </a:ext>
            </a:extLst>
          </p:cNvPr>
          <p:cNvSpPr>
            <a:spLocks/>
          </p:cNvSpPr>
          <p:nvPr/>
        </p:nvSpPr>
        <p:spPr bwMode="auto">
          <a:xfrm rot="6751217">
            <a:off x="1950022" y="3459161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5A166D7-9A21-4BCF-91C5-2BEC00359E14}"/>
              </a:ext>
            </a:extLst>
          </p:cNvPr>
          <p:cNvGrpSpPr/>
          <p:nvPr/>
        </p:nvGrpSpPr>
        <p:grpSpPr>
          <a:xfrm>
            <a:off x="809352" y="5756132"/>
            <a:ext cx="219856" cy="219856"/>
            <a:chOff x="2599543" y="1166813"/>
            <a:chExt cx="251603" cy="251603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BA38C5D9-D60E-4796-9953-E2C43B91750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291659A0-AAA8-406A-A815-8FDB53CF5F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9268545B-CD91-40F8-93A4-4C6FBFE7F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238F6D11-3402-4A88-8B7E-360EDAFC094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7BFC166-8F9E-4A3F-9F3B-029CEAF13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7BD0F005-14EE-428A-A6E9-41E616953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AB27F3C-7A87-4E30-8B1E-12AA3D184FE5}"/>
              </a:ext>
            </a:extLst>
          </p:cNvPr>
          <p:cNvGrpSpPr/>
          <p:nvPr/>
        </p:nvGrpSpPr>
        <p:grpSpPr>
          <a:xfrm>
            <a:off x="2355123" y="5763389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89D2EB26-46C6-41ED-B45A-F788F2F7AB87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643C57CD-2230-4F2E-A23E-3398549878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15F4C94D-BB7C-499E-AA32-FD8A5121C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5E2A392-566B-42E4-B326-5CD43DCE172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51BE64A6-34F4-4562-8B2B-8DFFA4FC20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9054B6A7-1890-48F1-B138-3C2DE3097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7183DE4-7327-4D11-943D-8D1E22A8944A}"/>
              </a:ext>
            </a:extLst>
          </p:cNvPr>
          <p:cNvGrpSpPr/>
          <p:nvPr/>
        </p:nvGrpSpPr>
        <p:grpSpPr>
          <a:xfrm>
            <a:off x="700495" y="4007160"/>
            <a:ext cx="219856" cy="219856"/>
            <a:chOff x="2599543" y="1166813"/>
            <a:chExt cx="251603" cy="25160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EC6AEBD0-1383-4F62-BF50-A0AE052CC47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E61923C2-E263-4A94-ABDF-A12937ABB0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A006A363-6431-4CEA-B262-5930A67EA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2AC5CB0-9C0D-4956-ABA9-0CBF497111F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DD303F9F-3C0F-4F56-95EA-A3A1C55C3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1FFD1E6E-E210-4BC1-8D4B-B5029451E8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531E24F5-050E-4D30-A78B-D8F9094EAEF7}"/>
              </a:ext>
            </a:extLst>
          </p:cNvPr>
          <p:cNvGrpSpPr/>
          <p:nvPr/>
        </p:nvGrpSpPr>
        <p:grpSpPr>
          <a:xfrm>
            <a:off x="5087438" y="3008396"/>
            <a:ext cx="219856" cy="219856"/>
            <a:chOff x="2599543" y="1166813"/>
            <a:chExt cx="251603" cy="25160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99446025-1FF9-4E22-BCD3-9CD3B141D66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F1B2531-360D-4DFB-8BE8-E5C2FBCF9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3AB098FF-19C5-4183-B516-17BD98CA6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ED93260F-03F3-4AC9-92BF-8E0C8269D60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43B19F2A-1E65-4299-AADB-18CE1FAB4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07D53386-F90D-4BB2-8CBC-DA2A54775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Freeform 5">
            <a:extLst>
              <a:ext uri="{FF2B5EF4-FFF2-40B4-BE49-F238E27FC236}">
                <a16:creationId xmlns:a16="http://schemas.microsoft.com/office/drawing/2014/main" id="{C6953FDE-D827-4561-8692-4BC574FFC3C8}"/>
              </a:ext>
            </a:extLst>
          </p:cNvPr>
          <p:cNvSpPr>
            <a:spLocks/>
          </p:cNvSpPr>
          <p:nvPr/>
        </p:nvSpPr>
        <p:spPr bwMode="auto">
          <a:xfrm rot="4729529">
            <a:off x="4620652" y="4460646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0093B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FE5A91F-F917-4AFD-952E-97773B0E636C}"/>
              </a:ext>
            </a:extLst>
          </p:cNvPr>
          <p:cNvGrpSpPr/>
          <p:nvPr/>
        </p:nvGrpSpPr>
        <p:grpSpPr>
          <a:xfrm rot="20544059">
            <a:off x="3530524" y="4252525"/>
            <a:ext cx="428932" cy="508478"/>
            <a:chOff x="7792448" y="854832"/>
            <a:chExt cx="393600" cy="466594"/>
          </a:xfrm>
          <a:solidFill>
            <a:srgbClr val="003652">
              <a:alpha val="0"/>
            </a:srgbClr>
          </a:solidFill>
        </p:grpSpPr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C51D4541-6462-40A5-ABE3-BC8CC2CE625E}"/>
                </a:ext>
              </a:extLst>
            </p:cNvPr>
            <p:cNvSpPr/>
            <p:nvPr/>
          </p:nvSpPr>
          <p:spPr>
            <a:xfrm rot="10800000">
              <a:off x="7792448" y="971576"/>
              <a:ext cx="45480" cy="185290"/>
            </a:xfrm>
            <a:custGeom>
              <a:avLst/>
              <a:gdLst>
                <a:gd name="connsiteX0" fmla="*/ 86539 w 147400"/>
                <a:gd name="connsiteY0" fmla="*/ 20013 h 600521"/>
                <a:gd name="connsiteX1" fmla="*/ 55639 w 147400"/>
                <a:gd name="connsiteY1" fmla="*/ 580736 h 600521"/>
                <a:gd name="connsiteX2" fmla="*/ 112198 w 147400"/>
                <a:gd name="connsiteY2" fmla="*/ 547653 h 600521"/>
                <a:gd name="connsiteX3" fmla="*/ 143097 w 147400"/>
                <a:gd name="connsiteY3" fmla="*/ 53041 h 600521"/>
                <a:gd name="connsiteX4" fmla="*/ 86539 w 147400"/>
                <a:gd name="connsiteY4" fmla="*/ 20013 h 600521"/>
                <a:gd name="connsiteX5" fmla="*/ 86539 w 147400"/>
                <a:gd name="connsiteY5" fmla="*/ 20013 h 60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00" h="600521">
                  <a:moveTo>
                    <a:pt x="86539" y="20013"/>
                  </a:moveTo>
                  <a:cubicBezTo>
                    <a:pt x="-12056" y="190943"/>
                    <a:pt x="-22046" y="400088"/>
                    <a:pt x="55639" y="580736"/>
                  </a:cubicBezTo>
                  <a:cubicBezTo>
                    <a:pt x="72235" y="619333"/>
                    <a:pt x="128685" y="586032"/>
                    <a:pt x="112198" y="547653"/>
                  </a:cubicBezTo>
                  <a:cubicBezTo>
                    <a:pt x="44066" y="389224"/>
                    <a:pt x="57222" y="201862"/>
                    <a:pt x="143097" y="53041"/>
                  </a:cubicBezTo>
                  <a:cubicBezTo>
                    <a:pt x="164225" y="16464"/>
                    <a:pt x="107612" y="-16565"/>
                    <a:pt x="86539" y="20013"/>
                  </a:cubicBezTo>
                  <a:lnTo>
                    <a:pt x="86539" y="20013"/>
                  </a:lnTo>
                  <a:close/>
                </a:path>
              </a:pathLst>
            </a:custGeom>
            <a:grpFill/>
            <a:ln w="69850" cap="flat">
              <a:solidFill>
                <a:srgbClr val="003652">
                  <a:alpha val="68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A6D731D0-32FE-45E2-83EC-9D836B912211}"/>
                </a:ext>
              </a:extLst>
            </p:cNvPr>
            <p:cNvSpPr/>
            <p:nvPr/>
          </p:nvSpPr>
          <p:spPr>
            <a:xfrm rot="10800000">
              <a:off x="7927359" y="950682"/>
              <a:ext cx="57272" cy="267829"/>
            </a:xfrm>
            <a:custGeom>
              <a:avLst/>
              <a:gdLst>
                <a:gd name="connsiteX0" fmla="*/ 125966 w 185615"/>
                <a:gd name="connsiteY0" fmla="*/ 20808 h 868027"/>
                <a:gd name="connsiteX1" fmla="*/ 42602 w 185615"/>
                <a:gd name="connsiteY1" fmla="*/ 843523 h 868027"/>
                <a:gd name="connsiteX2" fmla="*/ 105766 w 185615"/>
                <a:gd name="connsiteY2" fmla="*/ 826108 h 868027"/>
                <a:gd name="connsiteX3" fmla="*/ 182524 w 185615"/>
                <a:gd name="connsiteY3" fmla="*/ 53891 h 868027"/>
                <a:gd name="connsiteX4" fmla="*/ 125966 w 185615"/>
                <a:gd name="connsiteY4" fmla="*/ 20808 h 868027"/>
                <a:gd name="connsiteX5" fmla="*/ 125966 w 185615"/>
                <a:gd name="connsiteY5" fmla="*/ 20808 h 86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15" h="868027">
                  <a:moveTo>
                    <a:pt x="125966" y="20808"/>
                  </a:moveTo>
                  <a:cubicBezTo>
                    <a:pt x="729" y="274993"/>
                    <a:pt x="-29679" y="569358"/>
                    <a:pt x="42602" y="843523"/>
                  </a:cubicBezTo>
                  <a:cubicBezTo>
                    <a:pt x="53357" y="884249"/>
                    <a:pt x="116521" y="866998"/>
                    <a:pt x="105766" y="826108"/>
                  </a:cubicBezTo>
                  <a:cubicBezTo>
                    <a:pt x="38180" y="569521"/>
                    <a:pt x="65204" y="292026"/>
                    <a:pt x="182524" y="53891"/>
                  </a:cubicBezTo>
                  <a:cubicBezTo>
                    <a:pt x="201085" y="16168"/>
                    <a:pt x="144582" y="-17079"/>
                    <a:pt x="125966" y="20808"/>
                  </a:cubicBezTo>
                  <a:lnTo>
                    <a:pt x="125966" y="20808"/>
                  </a:lnTo>
                  <a:close/>
                </a:path>
              </a:pathLst>
            </a:custGeom>
            <a:grpFill/>
            <a:ln w="69850" cap="flat">
              <a:solidFill>
                <a:srgbClr val="003652">
                  <a:alpha val="68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77BB97C3-738B-4F4B-8E42-7E26F76848EE}"/>
                </a:ext>
              </a:extLst>
            </p:cNvPr>
            <p:cNvSpPr/>
            <p:nvPr/>
          </p:nvSpPr>
          <p:spPr>
            <a:xfrm rot="10800000">
              <a:off x="8068136" y="854832"/>
              <a:ext cx="117912" cy="466594"/>
            </a:xfrm>
            <a:custGeom>
              <a:avLst/>
              <a:gdLst>
                <a:gd name="connsiteX0" fmla="*/ 322738 w 382150"/>
                <a:gd name="connsiteY0" fmla="*/ 14132 h 1512223"/>
                <a:gd name="connsiteX1" fmla="*/ 64077 w 382150"/>
                <a:gd name="connsiteY1" fmla="*/ 1179035 h 1512223"/>
                <a:gd name="connsiteX2" fmla="*/ 230530 w 382150"/>
                <a:gd name="connsiteY2" fmla="*/ 1496984 h 1512223"/>
                <a:gd name="connsiteX3" fmla="*/ 287089 w 382150"/>
                <a:gd name="connsiteY3" fmla="*/ 1463901 h 1512223"/>
                <a:gd name="connsiteX4" fmla="*/ 180360 w 382150"/>
                <a:gd name="connsiteY4" fmla="*/ 330880 h 1512223"/>
                <a:gd name="connsiteX5" fmla="*/ 369033 w 382150"/>
                <a:gd name="connsiteY5" fmla="*/ 60481 h 1512223"/>
                <a:gd name="connsiteX6" fmla="*/ 322738 w 382150"/>
                <a:gd name="connsiteY6" fmla="*/ 14132 h 1512223"/>
                <a:gd name="connsiteX7" fmla="*/ 322738 w 382150"/>
                <a:gd name="connsiteY7" fmla="*/ 14132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150" h="1512223">
                  <a:moveTo>
                    <a:pt x="322738" y="14132"/>
                  </a:moveTo>
                  <a:cubicBezTo>
                    <a:pt x="29847" y="322091"/>
                    <a:pt x="-73061" y="775976"/>
                    <a:pt x="64077" y="1179035"/>
                  </a:cubicBezTo>
                  <a:cubicBezTo>
                    <a:pt x="102838" y="1292916"/>
                    <a:pt x="158741" y="1400464"/>
                    <a:pt x="230530" y="1496984"/>
                  </a:cubicBezTo>
                  <a:cubicBezTo>
                    <a:pt x="255425" y="1530450"/>
                    <a:pt x="312311" y="1497803"/>
                    <a:pt x="287089" y="1463901"/>
                  </a:cubicBezTo>
                  <a:cubicBezTo>
                    <a:pt x="44532" y="1137927"/>
                    <a:pt x="-398" y="696161"/>
                    <a:pt x="180360" y="330880"/>
                  </a:cubicBezTo>
                  <a:cubicBezTo>
                    <a:pt x="229439" y="231685"/>
                    <a:pt x="292821" y="140624"/>
                    <a:pt x="369033" y="60481"/>
                  </a:cubicBezTo>
                  <a:cubicBezTo>
                    <a:pt x="398131" y="29909"/>
                    <a:pt x="351836" y="-16495"/>
                    <a:pt x="322738" y="14132"/>
                  </a:cubicBezTo>
                  <a:lnTo>
                    <a:pt x="322738" y="14132"/>
                  </a:lnTo>
                  <a:close/>
                </a:path>
              </a:pathLst>
            </a:custGeom>
            <a:grpFill/>
            <a:ln w="69850" cap="flat">
              <a:solidFill>
                <a:srgbClr val="003652">
                  <a:alpha val="68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0" name="Grafik 3">
            <a:extLst>
              <a:ext uri="{FF2B5EF4-FFF2-40B4-BE49-F238E27FC236}">
                <a16:creationId xmlns:a16="http://schemas.microsoft.com/office/drawing/2014/main" id="{60E4046B-BBF7-4555-A5A1-6D490E292AD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68" name="Group 1">
            <a:extLst>
              <a:ext uri="{FF2B5EF4-FFF2-40B4-BE49-F238E27FC236}">
                <a16:creationId xmlns:a16="http://schemas.microsoft.com/office/drawing/2014/main" id="{34593B6E-0D29-4077-AD66-46695CA69848}"/>
              </a:ext>
            </a:extLst>
          </p:cNvPr>
          <p:cNvGrpSpPr/>
          <p:nvPr/>
        </p:nvGrpSpPr>
        <p:grpSpPr>
          <a:xfrm>
            <a:off x="6787001" y="2051429"/>
            <a:ext cx="5840823" cy="3042128"/>
            <a:chOff x="6245948" y="3222992"/>
            <a:chExt cx="5840823" cy="3042128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C79C2366-4E15-4AD3-B500-E2E1E219DC33}"/>
                </a:ext>
              </a:extLst>
            </p:cNvPr>
            <p:cNvGrpSpPr/>
            <p:nvPr/>
          </p:nvGrpSpPr>
          <p:grpSpPr>
            <a:xfrm>
              <a:off x="6463972" y="3222992"/>
              <a:ext cx="583561" cy="666042"/>
              <a:chOff x="8174647" y="5211628"/>
              <a:chExt cx="866407" cy="988866"/>
            </a:xfrm>
          </p:grpSpPr>
          <p:sp>
            <p:nvSpPr>
              <p:cNvPr id="98" name="Graphique 11">
                <a:extLst>
                  <a:ext uri="{FF2B5EF4-FFF2-40B4-BE49-F238E27FC236}">
                    <a16:creationId xmlns:a16="http://schemas.microsoft.com/office/drawing/2014/main" id="{73B33B7C-51AF-40BC-A0C9-96770D5A58F6}"/>
                  </a:ext>
                </a:extLst>
              </p:cNvPr>
              <p:cNvSpPr/>
              <p:nvPr/>
            </p:nvSpPr>
            <p:spPr>
              <a:xfrm rot="6423890">
                <a:off x="8151499" y="5234776"/>
                <a:ext cx="912703" cy="866407"/>
              </a:xfrm>
              <a:custGeom>
                <a:avLst/>
                <a:gdLst>
                  <a:gd name="connsiteX0" fmla="*/ 1281237 w 1314450"/>
                  <a:gd name="connsiteY0" fmla="*/ 611888 h 1247775"/>
                  <a:gd name="connsiteX1" fmla="*/ 658588 w 1314450"/>
                  <a:gd name="connsiteY1" fmla="*/ 1248920 h 1247775"/>
                  <a:gd name="connsiteX2" fmla="*/ 40035 w 1314450"/>
                  <a:gd name="connsiteY2" fmla="*/ 606078 h 1247775"/>
                  <a:gd name="connsiteX3" fmla="*/ 99852 w 1314450"/>
                  <a:gd name="connsiteY3" fmla="*/ 139734 h 1247775"/>
                  <a:gd name="connsiteX4" fmla="*/ 658493 w 1314450"/>
                  <a:gd name="connsiteY4" fmla="*/ 7718 h 1247775"/>
                  <a:gd name="connsiteX5" fmla="*/ 1218753 w 1314450"/>
                  <a:gd name="connsiteY5" fmla="*/ 166595 h 1247775"/>
                  <a:gd name="connsiteX6" fmla="*/ 1281237 w 1314450"/>
                  <a:gd name="connsiteY6" fmla="*/ 611888 h 12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450" h="1247775">
                    <a:moveTo>
                      <a:pt x="1281237" y="611888"/>
                    </a:moveTo>
                    <a:cubicBezTo>
                      <a:pt x="1162270" y="992603"/>
                      <a:pt x="928717" y="1244634"/>
                      <a:pt x="658588" y="1248920"/>
                    </a:cubicBezTo>
                    <a:cubicBezTo>
                      <a:pt x="387792" y="1263970"/>
                      <a:pt x="158526" y="1013272"/>
                      <a:pt x="40035" y="606078"/>
                    </a:cubicBezTo>
                    <a:cubicBezTo>
                      <a:pt x="-12639" y="407387"/>
                      <a:pt x="-8448" y="239747"/>
                      <a:pt x="99852" y="139734"/>
                    </a:cubicBezTo>
                    <a:cubicBezTo>
                      <a:pt x="203484" y="37150"/>
                      <a:pt x="411224" y="2098"/>
                      <a:pt x="658493" y="7718"/>
                    </a:cubicBezTo>
                    <a:cubicBezTo>
                      <a:pt x="905762" y="17243"/>
                      <a:pt x="1113978" y="63820"/>
                      <a:pt x="1218753" y="166595"/>
                    </a:cubicBezTo>
                    <a:cubicBezTo>
                      <a:pt x="1328100" y="267560"/>
                      <a:pt x="1333911" y="424722"/>
                      <a:pt x="1281237" y="6118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502" cap="flat">
                <a:noFill/>
                <a:prstDash val="solid"/>
                <a:miter/>
              </a:ln>
              <a:effectLst>
                <a:outerShdw dist="50800" dir="20280000" algn="tl" rotWithShape="0">
                  <a:prstClr val="black">
                    <a:alpha val="12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1200" dirty="0"/>
              </a:p>
            </p:txBody>
          </p:sp>
          <p:sp>
            <p:nvSpPr>
              <p:cNvPr id="99" name="ZoneTexte 25">
                <a:extLst>
                  <a:ext uri="{FF2B5EF4-FFF2-40B4-BE49-F238E27FC236}">
                    <a16:creationId xmlns:a16="http://schemas.microsoft.com/office/drawing/2014/main" id="{9996D2BB-3AB1-4B2E-A5F9-84456A77B15F}"/>
                  </a:ext>
                </a:extLst>
              </p:cNvPr>
              <p:cNvSpPr txBox="1"/>
              <p:nvPr/>
            </p:nvSpPr>
            <p:spPr>
              <a:xfrm>
                <a:off x="8397693" y="5240893"/>
                <a:ext cx="466950" cy="95960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F39D5425-651E-4640-837F-DF8C1710F40A}"/>
                </a:ext>
              </a:extLst>
            </p:cNvPr>
            <p:cNvGrpSpPr/>
            <p:nvPr/>
          </p:nvGrpSpPr>
          <p:grpSpPr>
            <a:xfrm>
              <a:off x="6679994" y="4377857"/>
              <a:ext cx="689142" cy="697283"/>
              <a:chOff x="1367839" y="2640033"/>
              <a:chExt cx="689142" cy="697283"/>
            </a:xfrm>
          </p:grpSpPr>
          <p:pic>
            <p:nvPicPr>
              <p:cNvPr id="89" name="Graphique 27">
                <a:extLst>
                  <a:ext uri="{FF2B5EF4-FFF2-40B4-BE49-F238E27FC236}">
                    <a16:creationId xmlns:a16="http://schemas.microsoft.com/office/drawing/2014/main" id="{58587ACD-CFCA-4808-9E09-536EAE888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9900000">
                <a:off x="1367839" y="2640033"/>
                <a:ext cx="689142" cy="677260"/>
              </a:xfrm>
              <a:prstGeom prst="rect">
                <a:avLst/>
              </a:prstGeom>
              <a:effectLst>
                <a:outerShdw dist="50800" dir="2700000" algn="t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90" name="ZoneTexte 28">
                <a:extLst>
                  <a:ext uri="{FF2B5EF4-FFF2-40B4-BE49-F238E27FC236}">
                    <a16:creationId xmlns:a16="http://schemas.microsoft.com/office/drawing/2014/main" id="{FB6CB80F-D96F-409E-B39C-FA6112C9AF25}"/>
                  </a:ext>
                </a:extLst>
              </p:cNvPr>
              <p:cNvSpPr txBox="1"/>
              <p:nvPr/>
            </p:nvSpPr>
            <p:spPr>
              <a:xfrm>
                <a:off x="1495193" y="2690985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B160D79A-1230-4211-8700-D7CF6FF23A17}"/>
                </a:ext>
              </a:extLst>
            </p:cNvPr>
            <p:cNvGrpSpPr/>
            <p:nvPr/>
          </p:nvGrpSpPr>
          <p:grpSpPr>
            <a:xfrm>
              <a:off x="6245948" y="5563962"/>
              <a:ext cx="676708" cy="701158"/>
              <a:chOff x="5906728" y="4125233"/>
              <a:chExt cx="676708" cy="701158"/>
            </a:xfrm>
          </p:grpSpPr>
          <p:sp>
            <p:nvSpPr>
              <p:cNvPr id="84" name="Graphique 13">
                <a:extLst>
                  <a:ext uri="{FF2B5EF4-FFF2-40B4-BE49-F238E27FC236}">
                    <a16:creationId xmlns:a16="http://schemas.microsoft.com/office/drawing/2014/main" id="{98E58099-C446-412C-A5B6-0C80BB0C743F}"/>
                  </a:ext>
                </a:extLst>
              </p:cNvPr>
              <p:cNvSpPr/>
              <p:nvPr/>
            </p:nvSpPr>
            <p:spPr>
              <a:xfrm>
                <a:off x="5906728" y="4125233"/>
                <a:ext cx="676708" cy="669018"/>
              </a:xfrm>
              <a:custGeom>
                <a:avLst/>
                <a:gdLst>
                  <a:gd name="connsiteX0" fmla="*/ 821437 w 838200"/>
                  <a:gd name="connsiteY0" fmla="*/ 404307 h 828675"/>
                  <a:gd name="connsiteX1" fmla="*/ 422054 w 838200"/>
                  <a:gd name="connsiteY1" fmla="*/ 810929 h 828675"/>
                  <a:gd name="connsiteX2" fmla="*/ 22575 w 838200"/>
                  <a:gd name="connsiteY2" fmla="*/ 418690 h 828675"/>
                  <a:gd name="connsiteX3" fmla="*/ 422054 w 838200"/>
                  <a:gd name="connsiteY3" fmla="*/ 12163 h 828675"/>
                  <a:gd name="connsiteX4" fmla="*/ 821437 w 838200"/>
                  <a:gd name="connsiteY4" fmla="*/ 404307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0" h="828675">
                    <a:moveTo>
                      <a:pt x="821437" y="404307"/>
                    </a:moveTo>
                    <a:cubicBezTo>
                      <a:pt x="892112" y="570899"/>
                      <a:pt x="713328" y="743206"/>
                      <a:pt x="422054" y="810929"/>
                    </a:cubicBezTo>
                    <a:cubicBezTo>
                      <a:pt x="130684" y="878652"/>
                      <a:pt x="-48101" y="693391"/>
                      <a:pt x="22575" y="418690"/>
                    </a:cubicBezTo>
                    <a:cubicBezTo>
                      <a:pt x="93346" y="147418"/>
                      <a:pt x="272130" y="-24985"/>
                      <a:pt x="422054" y="12163"/>
                    </a:cubicBezTo>
                    <a:cubicBezTo>
                      <a:pt x="571882" y="49215"/>
                      <a:pt x="750761" y="234476"/>
                      <a:pt x="821437" y="404307"/>
                    </a:cubicBezTo>
                    <a:close/>
                  </a:path>
                </a:pathLst>
              </a:custGeom>
              <a:solidFill>
                <a:srgbClr val="E0457B"/>
              </a:solidFill>
              <a:ln w="5502" cap="flat">
                <a:noFill/>
                <a:prstDash val="solid"/>
                <a:miter/>
              </a:ln>
              <a:effectLst>
                <a:outerShdw dist="38100" dir="2700000" algn="tl" rotWithShape="0">
                  <a:prstClr val="black">
                    <a:alpha val="29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5" name="ZoneTexte 31">
                <a:extLst>
                  <a:ext uri="{FF2B5EF4-FFF2-40B4-BE49-F238E27FC236}">
                    <a16:creationId xmlns:a16="http://schemas.microsoft.com/office/drawing/2014/main" id="{6DCFB70B-B4FE-496D-AC5E-06B6279B4D5E}"/>
                  </a:ext>
                </a:extLst>
              </p:cNvPr>
              <p:cNvSpPr txBox="1"/>
              <p:nvPr/>
            </p:nvSpPr>
            <p:spPr>
              <a:xfrm>
                <a:off x="6029093" y="418006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75" name="ZoneTexte 85">
              <a:extLst>
                <a:ext uri="{FF2B5EF4-FFF2-40B4-BE49-F238E27FC236}">
                  <a16:creationId xmlns:a16="http://schemas.microsoft.com/office/drawing/2014/main" id="{A9365091-2B58-46E7-8183-0B1803EF9EFB}"/>
                </a:ext>
              </a:extLst>
            </p:cNvPr>
            <p:cNvSpPr txBox="1"/>
            <p:nvPr/>
          </p:nvSpPr>
          <p:spPr>
            <a:xfrm>
              <a:off x="7206802" y="3350971"/>
              <a:ext cx="4820098" cy="4862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  <p:sp>
          <p:nvSpPr>
            <p:cNvPr id="76" name="ZoneTexte 86">
              <a:extLst>
                <a:ext uri="{FF2B5EF4-FFF2-40B4-BE49-F238E27FC236}">
                  <a16:creationId xmlns:a16="http://schemas.microsoft.com/office/drawing/2014/main" id="{4597ECED-C1F3-4879-843E-9648963FE0C4}"/>
                </a:ext>
              </a:extLst>
            </p:cNvPr>
            <p:cNvSpPr txBox="1"/>
            <p:nvPr/>
          </p:nvSpPr>
          <p:spPr>
            <a:xfrm>
              <a:off x="7484387" y="4569626"/>
              <a:ext cx="4602384" cy="4862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  <p:sp>
          <p:nvSpPr>
            <p:cNvPr id="83" name="ZoneTexte 87">
              <a:extLst>
                <a:ext uri="{FF2B5EF4-FFF2-40B4-BE49-F238E27FC236}">
                  <a16:creationId xmlns:a16="http://schemas.microsoft.com/office/drawing/2014/main" id="{34C80E2B-B8C4-4209-8147-80913ED8EEBA}"/>
                </a:ext>
              </a:extLst>
            </p:cNvPr>
            <p:cNvSpPr txBox="1"/>
            <p:nvPr/>
          </p:nvSpPr>
          <p:spPr>
            <a:xfrm>
              <a:off x="7035352" y="5709498"/>
              <a:ext cx="4820098" cy="4862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</p:grpSp>
      <p:sp>
        <p:nvSpPr>
          <p:cNvPr id="71" name="ZoneTexte 67">
            <a:extLst>
              <a:ext uri="{FF2B5EF4-FFF2-40B4-BE49-F238E27FC236}">
                <a16:creationId xmlns:a16="http://schemas.microsoft.com/office/drawing/2014/main" id="{08075914-6F57-450F-A6BE-59060E17C86F}"/>
              </a:ext>
            </a:extLst>
          </p:cNvPr>
          <p:cNvSpPr txBox="1"/>
          <p:nvPr/>
        </p:nvSpPr>
        <p:spPr>
          <a:xfrm>
            <a:off x="6884708" y="5445340"/>
            <a:ext cx="5095869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What are your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favorite sounds?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117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7" grpId="0"/>
      <p:bldP spid="33" grpId="0" animBg="1"/>
      <p:bldP spid="69" grpId="0" animBg="1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7E61F5-794C-4475-9510-B5251633D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1" t="1" b="38135"/>
          <a:stretch/>
        </p:blipFill>
        <p:spPr>
          <a:xfrm flipH="1">
            <a:off x="1590674" y="-13193"/>
            <a:ext cx="10601325" cy="68711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7B7885-BF60-47A5-BA59-595ED0BE53C8}"/>
              </a:ext>
            </a:extLst>
          </p:cNvPr>
          <p:cNvGrpSpPr/>
          <p:nvPr/>
        </p:nvGrpSpPr>
        <p:grpSpPr>
          <a:xfrm>
            <a:off x="-2" y="0"/>
            <a:ext cx="12192001" cy="6871192"/>
            <a:chOff x="-2" y="0"/>
            <a:chExt cx="12192001" cy="68711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C9581D-1295-4BE8-910A-9A694F762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61" t="-3151" r="-13521" b="36410"/>
            <a:stretch/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  <a:solidFill>
              <a:srgbClr val="F1F1F1"/>
            </a:solidFill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19EBAF-2E6F-4309-99B6-30881A119BAD}"/>
                </a:ext>
              </a:extLst>
            </p:cNvPr>
            <p:cNvSpPr/>
            <p:nvPr/>
          </p:nvSpPr>
          <p:spPr>
            <a:xfrm>
              <a:off x="-1" y="0"/>
              <a:ext cx="7230246" cy="687119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25">
            <a:extLst>
              <a:ext uri="{FF2B5EF4-FFF2-40B4-BE49-F238E27FC236}">
                <a16:creationId xmlns:a16="http://schemas.microsoft.com/office/drawing/2014/main" id="{16D92F8D-066E-4E0D-B3F1-4C2ADC2D002B}"/>
              </a:ext>
            </a:extLst>
          </p:cNvPr>
          <p:cNvGrpSpPr/>
          <p:nvPr/>
        </p:nvGrpSpPr>
        <p:grpSpPr>
          <a:xfrm>
            <a:off x="-2628549" y="0"/>
            <a:ext cx="11811000" cy="6858000"/>
            <a:chOff x="-1181100" y="0"/>
            <a:chExt cx="11811000" cy="6858000"/>
          </a:xfrm>
        </p:grpSpPr>
        <p:sp>
          <p:nvSpPr>
            <p:cNvPr id="14" name="Parallélogramme 27">
              <a:extLst>
                <a:ext uri="{FF2B5EF4-FFF2-40B4-BE49-F238E27FC236}">
                  <a16:creationId xmlns:a16="http://schemas.microsoft.com/office/drawing/2014/main" id="{B96E1397-E084-4482-9639-3EB9AA6EC95B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Parallélogramme 28">
              <a:extLst>
                <a:ext uri="{FF2B5EF4-FFF2-40B4-BE49-F238E27FC236}">
                  <a16:creationId xmlns:a16="http://schemas.microsoft.com/office/drawing/2014/main" id="{20B1A2EA-EB04-49AA-BAE6-9C0DEE87C171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05C996C8-8A5B-4C34-88BA-B78A0EDB8C29}"/>
              </a:ext>
            </a:extLst>
          </p:cNvPr>
          <p:cNvSpPr txBox="1"/>
          <p:nvPr/>
        </p:nvSpPr>
        <p:spPr>
          <a:xfrm>
            <a:off x="823086" y="520217"/>
            <a:ext cx="3828292" cy="10895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dirty="0">
                <a:solidFill>
                  <a:schemeClr val="accent5"/>
                </a:solidFill>
                <a:latin typeface="Tragic Marker" panose="00000504000000000004" pitchFamily="2" charset="0"/>
              </a:rPr>
              <a:t>My hearing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6A68BEB-B4D8-4A30-B31C-208E4DFA0C08}"/>
              </a:ext>
            </a:extLst>
          </p:cNvPr>
          <p:cNvGrpSpPr/>
          <p:nvPr/>
        </p:nvGrpSpPr>
        <p:grpSpPr>
          <a:xfrm>
            <a:off x="777454" y="2368646"/>
            <a:ext cx="5319648" cy="3359054"/>
            <a:chOff x="996983" y="1759046"/>
            <a:chExt cx="5319648" cy="3359054"/>
          </a:xfrm>
        </p:grpSpPr>
        <p:sp>
          <p:nvSpPr>
            <p:cNvPr id="40" name="Graphique 2">
              <a:extLst>
                <a:ext uri="{FF2B5EF4-FFF2-40B4-BE49-F238E27FC236}">
                  <a16:creationId xmlns:a16="http://schemas.microsoft.com/office/drawing/2014/main" id="{E6002E77-AA88-4C20-A65A-8B4ABD127888}"/>
                </a:ext>
              </a:extLst>
            </p:cNvPr>
            <p:cNvSpPr/>
            <p:nvPr/>
          </p:nvSpPr>
          <p:spPr>
            <a:xfrm rot="10800000">
              <a:off x="996983" y="1759046"/>
              <a:ext cx="5319648" cy="3359054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5E8C7C6-BA40-44F3-98D0-F26C94D5A47F}"/>
                </a:ext>
              </a:extLst>
            </p:cNvPr>
            <p:cNvSpPr txBox="1"/>
            <p:nvPr/>
          </p:nvSpPr>
          <p:spPr>
            <a:xfrm>
              <a:off x="1221924" y="2325895"/>
              <a:ext cx="4816926" cy="22098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Just like </a:t>
              </a:r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wearing</a:t>
              </a:r>
              <a:br>
                <a:rPr lang="en-US" sz="4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glasses</a:t>
              </a:r>
              <a:r>
                <a:rPr lang="en-US" sz="4000" dirty="0">
                  <a:solidFill>
                    <a:srgbClr val="0093B2"/>
                  </a:solidFill>
                  <a:latin typeface="+mj-lt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helps some</a:t>
              </a:r>
              <a:br>
                <a:rPr lang="en-US" sz="4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people see, hearing aids</a:t>
              </a:r>
              <a:br>
                <a:rPr lang="en-US" sz="40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help me hear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02C060B-FC1F-4082-AD90-C86A4D189A47}"/>
              </a:ext>
            </a:extLst>
          </p:cNvPr>
          <p:cNvGrpSpPr/>
          <p:nvPr/>
        </p:nvGrpSpPr>
        <p:grpSpPr>
          <a:xfrm rot="8240857">
            <a:off x="7851274" y="2386623"/>
            <a:ext cx="627836" cy="1341042"/>
            <a:chOff x="9939876" y="1828624"/>
            <a:chExt cx="541743" cy="1157151"/>
          </a:xfrm>
          <a:solidFill>
            <a:srgbClr val="96C907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EC269B29-E4BF-4CAB-B25C-671C7D51C14E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73F7754-F48A-48ED-B526-D15E2801062F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95C4D3D-3A17-494A-8F90-91D4F721EC58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2" name="Grafik 3">
            <a:extLst>
              <a:ext uri="{FF2B5EF4-FFF2-40B4-BE49-F238E27FC236}">
                <a16:creationId xmlns:a16="http://schemas.microsoft.com/office/drawing/2014/main" id="{48F3AD41-192D-46DC-AC3E-933379A35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389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582 2.22222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5599 -0.0129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F1E5D87-FB41-428A-BADD-53267854FBEF}"/>
              </a:ext>
            </a:extLst>
          </p:cNvPr>
          <p:cNvSpPr txBox="1"/>
          <p:nvPr/>
        </p:nvSpPr>
        <p:spPr>
          <a:xfrm>
            <a:off x="1132115" y="1315872"/>
            <a:ext cx="6560458" cy="21144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I call the day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I got my hearing aids, my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uLnTx/>
                <a:uFillTx/>
                <a:latin typeface="Tragic Marker"/>
                <a:ea typeface="+mn-ea"/>
                <a:cs typeface="+mn-cs"/>
              </a:rPr>
              <a:t>“Hearing birthday”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>
                <a:outerShdw dist="76200" dir="2700000" algn="tl" rotWithShape="0">
                  <a:prstClr val="black">
                    <a:alpha val="9000"/>
                  </a:prstClr>
                </a:outerShdw>
              </a:effectLst>
              <a:uLnTx/>
              <a:uFillTx/>
              <a:latin typeface="Tragic Marker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9F598FB-93E2-4513-B082-573A1C3180BD}"/>
              </a:ext>
            </a:extLst>
          </p:cNvPr>
          <p:cNvGrpSpPr/>
          <p:nvPr/>
        </p:nvGrpSpPr>
        <p:grpSpPr>
          <a:xfrm>
            <a:off x="2666673" y="1202089"/>
            <a:ext cx="219856" cy="219856"/>
            <a:chOff x="2599543" y="1166813"/>
            <a:chExt cx="251603" cy="25160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731CA1E-4672-4DC1-B8CC-FD8DA67FC5A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1B2C2BB9-0098-42D3-BF28-28D25A83D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77CCDE86-A812-4A9D-922D-5A985AB8C6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B74F5E7-9CF7-4D8C-95A9-85BAC39DAE5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14361115-87CC-4523-918F-08CCF4D24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B6CD4794-1D75-415B-9D14-3E89D7966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C83A2F2-E5FB-4328-99EE-469802673C1B}"/>
              </a:ext>
            </a:extLst>
          </p:cNvPr>
          <p:cNvGrpSpPr/>
          <p:nvPr/>
        </p:nvGrpSpPr>
        <p:grpSpPr>
          <a:xfrm>
            <a:off x="6048503" y="1173061"/>
            <a:ext cx="219856" cy="219856"/>
            <a:chOff x="2599543" y="1166813"/>
            <a:chExt cx="251603" cy="25160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44DEBD0-0A20-4833-923D-5E9B29BBF32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AB2C650-099B-44FE-9A70-3A33768EB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D8E9B656-66E6-4F68-8360-9929992CA1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E1C2FF2-2E69-46CE-B70F-B4A8F08AE85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DFD4A201-2D6C-47E2-AFFC-56BB18563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38AD9005-3F6B-431A-89DA-749886E3C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938A737-2952-4C54-920F-D0E7B2426039}"/>
              </a:ext>
            </a:extLst>
          </p:cNvPr>
          <p:cNvGrpSpPr/>
          <p:nvPr/>
        </p:nvGrpSpPr>
        <p:grpSpPr>
          <a:xfrm>
            <a:off x="1186216" y="3147004"/>
            <a:ext cx="219856" cy="219856"/>
            <a:chOff x="2599543" y="1166813"/>
            <a:chExt cx="251603" cy="251603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F0F5171-D341-4F2A-B224-6DDAED57723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7DFFA4A-9B85-4CC8-9614-4A316FD06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0932090B-8279-4F22-B392-0C1B1CC83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18F52F3-3A8A-4098-8AE9-E88D1C3E485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CB99DA9-2ED3-4903-BC87-456C0C447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756A1D8E-747E-4497-AFDF-EE6366A14A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87CB789-9DCD-48C5-AF60-52B1743A5920}"/>
              </a:ext>
            </a:extLst>
          </p:cNvPr>
          <p:cNvGrpSpPr/>
          <p:nvPr/>
        </p:nvGrpSpPr>
        <p:grpSpPr>
          <a:xfrm>
            <a:off x="7325759" y="3132489"/>
            <a:ext cx="219856" cy="219856"/>
            <a:chOff x="2599543" y="1166813"/>
            <a:chExt cx="251603" cy="251603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25ABE8DC-4A01-499E-83F1-FFBF6A2F115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6170531-5B32-4593-B2EC-E0861ACA00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537087CD-34BF-4514-BCEF-A8A038238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2D53D537-86A9-4FED-AD53-197F38F94EF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50E1988-1B36-4700-88A7-7C6B3CF3FD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A9F74124-9882-48E7-90EA-6DD4E3DB6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681533-F9C4-4B13-8D23-3932EE496F08}"/>
              </a:ext>
            </a:extLst>
          </p:cNvPr>
          <p:cNvGrpSpPr/>
          <p:nvPr/>
        </p:nvGrpSpPr>
        <p:grpSpPr>
          <a:xfrm>
            <a:off x="2148114" y="3886454"/>
            <a:ext cx="4587704" cy="2003378"/>
            <a:chOff x="2148114" y="3886454"/>
            <a:chExt cx="4587704" cy="2003378"/>
          </a:xfrm>
        </p:grpSpPr>
        <p:sp>
          <p:nvSpPr>
            <p:cNvPr id="50" name="Graphique 8">
              <a:extLst>
                <a:ext uri="{FF2B5EF4-FFF2-40B4-BE49-F238E27FC236}">
                  <a16:creationId xmlns:a16="http://schemas.microsoft.com/office/drawing/2014/main" id="{79A0D550-13BC-44BE-9B08-D66B9AA5D7C3}"/>
                </a:ext>
              </a:extLst>
            </p:cNvPr>
            <p:cNvSpPr/>
            <p:nvPr/>
          </p:nvSpPr>
          <p:spPr>
            <a:xfrm flipH="1">
              <a:off x="2148114" y="3886454"/>
              <a:ext cx="4587704" cy="200337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7DD3237-6C09-47CA-A151-D0682F2D3F1E}"/>
                </a:ext>
              </a:extLst>
            </p:cNvPr>
            <p:cNvSpPr txBox="1"/>
            <p:nvPr/>
          </p:nvSpPr>
          <p:spPr>
            <a:xfrm>
              <a:off x="2220687" y="4312920"/>
              <a:ext cx="4296230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My hearing birthday is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XXX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06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3">
            <a:extLst>
              <a:ext uri="{FF2B5EF4-FFF2-40B4-BE49-F238E27FC236}">
                <a16:creationId xmlns:a16="http://schemas.microsoft.com/office/drawing/2014/main" id="{3951F7DE-7D4E-4C5C-A3C6-1BFF89CA4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EE5AC91-7924-4560-8DBC-641A53FB9CEA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116" name="Parallélogramme 115">
              <a:extLst>
                <a:ext uri="{FF2B5EF4-FFF2-40B4-BE49-F238E27FC236}">
                  <a16:creationId xmlns:a16="http://schemas.microsoft.com/office/drawing/2014/main" id="{AF1574B7-E52A-4145-85B6-92C987147925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Parallélogramme 116">
              <a:extLst>
                <a:ext uri="{FF2B5EF4-FFF2-40B4-BE49-F238E27FC236}">
                  <a16:creationId xmlns:a16="http://schemas.microsoft.com/office/drawing/2014/main" id="{1CEE84DA-5D78-4823-A0DF-E7F87E4DC32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Parallélogramme 117">
              <a:extLst>
                <a:ext uri="{FF2B5EF4-FFF2-40B4-BE49-F238E27FC236}">
                  <a16:creationId xmlns:a16="http://schemas.microsoft.com/office/drawing/2014/main" id="{16D31335-58FA-46C3-BCD5-F2B6420760D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Parallélogramme 118">
              <a:extLst>
                <a:ext uri="{FF2B5EF4-FFF2-40B4-BE49-F238E27FC236}">
                  <a16:creationId xmlns:a16="http://schemas.microsoft.com/office/drawing/2014/main" id="{134BE9B3-6018-4A9A-A2B9-5AF40CDA313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3B2FCCF2-79AF-4F53-B05A-43BE890F62E3}"/>
              </a:ext>
            </a:extLst>
          </p:cNvPr>
          <p:cNvSpPr txBox="1"/>
          <p:nvPr/>
        </p:nvSpPr>
        <p:spPr>
          <a:xfrm>
            <a:off x="1137627" y="3530666"/>
            <a:ext cx="378340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A hearing aid</a:t>
            </a:r>
          </a:p>
        </p:txBody>
      </p:sp>
      <p:sp>
        <p:nvSpPr>
          <p:cNvPr id="89" name="Graphique 7">
            <a:extLst>
              <a:ext uri="{FF2B5EF4-FFF2-40B4-BE49-F238E27FC236}">
                <a16:creationId xmlns:a16="http://schemas.microsoft.com/office/drawing/2014/main" id="{9266F09C-4749-4BBF-AC6C-F5BFE0B157C9}"/>
              </a:ext>
            </a:extLst>
          </p:cNvPr>
          <p:cNvSpPr/>
          <p:nvPr/>
        </p:nvSpPr>
        <p:spPr>
          <a:xfrm>
            <a:off x="5695950" y="724304"/>
            <a:ext cx="5582168" cy="5561792"/>
          </a:xfrm>
          <a:custGeom>
            <a:avLst/>
            <a:gdLst>
              <a:gd name="connsiteX0" fmla="*/ 1418939 w 2609850"/>
              <a:gd name="connsiteY0" fmla="*/ 2599998 h 2600325"/>
              <a:gd name="connsiteX1" fmla="*/ 1343692 w 2609850"/>
              <a:gd name="connsiteY1" fmla="*/ 2568279 h 2600325"/>
              <a:gd name="connsiteX2" fmla="*/ 1308545 w 2609850"/>
              <a:gd name="connsiteY2" fmla="*/ 2532465 h 2600325"/>
              <a:gd name="connsiteX3" fmla="*/ 1273397 w 2609850"/>
              <a:gd name="connsiteY3" fmla="*/ 2568279 h 2600325"/>
              <a:gd name="connsiteX4" fmla="*/ 1188434 w 2609850"/>
              <a:gd name="connsiteY4" fmla="*/ 2599521 h 2600325"/>
              <a:gd name="connsiteX5" fmla="*/ 1110615 w 2609850"/>
              <a:gd name="connsiteY5" fmla="*/ 2553325 h 2600325"/>
              <a:gd name="connsiteX6" fmla="*/ 1082612 w 2609850"/>
              <a:gd name="connsiteY6" fmla="*/ 2511701 h 2600325"/>
              <a:gd name="connsiteX7" fmla="*/ 1041654 w 2609850"/>
              <a:gd name="connsiteY7" fmla="*/ 2540371 h 2600325"/>
              <a:gd name="connsiteX8" fmla="*/ 952310 w 2609850"/>
              <a:gd name="connsiteY8" fmla="*/ 2555420 h 2600325"/>
              <a:gd name="connsiteX9" fmla="*/ 884206 w 2609850"/>
              <a:gd name="connsiteY9" fmla="*/ 2495603 h 2600325"/>
              <a:gd name="connsiteX10" fmla="*/ 864489 w 2609850"/>
              <a:gd name="connsiteY10" fmla="*/ 2449693 h 2600325"/>
              <a:gd name="connsiteX11" fmla="*/ 818864 w 2609850"/>
              <a:gd name="connsiteY11" fmla="*/ 2470362 h 2600325"/>
              <a:gd name="connsiteX12" fmla="*/ 728282 w 2609850"/>
              <a:gd name="connsiteY12" fmla="*/ 2468648 h 2600325"/>
              <a:gd name="connsiteX13" fmla="*/ 672465 w 2609850"/>
              <a:gd name="connsiteY13" fmla="*/ 2397305 h 2600325"/>
              <a:gd name="connsiteX14" fmla="*/ 661511 w 2609850"/>
              <a:gd name="connsiteY14" fmla="*/ 2348442 h 2600325"/>
              <a:gd name="connsiteX15" fmla="*/ 612839 w 2609850"/>
              <a:gd name="connsiteY15" fmla="*/ 2360348 h 2600325"/>
              <a:gd name="connsiteX16" fmla="*/ 524161 w 2609850"/>
              <a:gd name="connsiteY16" fmla="*/ 2342060 h 2600325"/>
              <a:gd name="connsiteX17" fmla="*/ 482346 w 2609850"/>
              <a:gd name="connsiteY17" fmla="*/ 2261765 h 2600325"/>
              <a:gd name="connsiteX18" fmla="*/ 480536 w 2609850"/>
              <a:gd name="connsiteY18" fmla="*/ 2211663 h 2600325"/>
              <a:gd name="connsiteX19" fmla="*/ 430435 w 2609850"/>
              <a:gd name="connsiteY19" fmla="*/ 2214425 h 2600325"/>
              <a:gd name="connsiteX20" fmla="*/ 346615 w 2609850"/>
              <a:gd name="connsiteY20" fmla="*/ 2180231 h 2600325"/>
              <a:gd name="connsiteX21" fmla="*/ 320231 w 2609850"/>
              <a:gd name="connsiteY21" fmla="*/ 2093648 h 2600325"/>
              <a:gd name="connsiteX22" fmla="*/ 327660 w 2609850"/>
              <a:gd name="connsiteY22" fmla="*/ 2044023 h 2600325"/>
              <a:gd name="connsiteX23" fmla="*/ 277940 w 2609850"/>
              <a:gd name="connsiteY23" fmla="*/ 2037641 h 2600325"/>
              <a:gd name="connsiteX24" fmla="*/ 201740 w 2609850"/>
              <a:gd name="connsiteY24" fmla="*/ 1988683 h 2600325"/>
              <a:gd name="connsiteX25" fmla="*/ 191643 w 2609850"/>
              <a:gd name="connsiteY25" fmla="*/ 1898672 h 2600325"/>
              <a:gd name="connsiteX26" fmla="*/ 208026 w 2609850"/>
              <a:gd name="connsiteY26" fmla="*/ 1851332 h 2600325"/>
              <a:gd name="connsiteX27" fmla="*/ 160401 w 2609850"/>
              <a:gd name="connsiteY27" fmla="*/ 1835902 h 2600325"/>
              <a:gd name="connsiteX28" fmla="*/ 94583 w 2609850"/>
              <a:gd name="connsiteY28" fmla="*/ 1773704 h 2600325"/>
              <a:gd name="connsiteX29" fmla="*/ 101251 w 2609850"/>
              <a:gd name="connsiteY29" fmla="*/ 1683311 h 2600325"/>
              <a:gd name="connsiteX30" fmla="*/ 126016 w 2609850"/>
              <a:gd name="connsiteY30" fmla="*/ 1639877 h 2600325"/>
              <a:gd name="connsiteX31" fmla="*/ 82391 w 2609850"/>
              <a:gd name="connsiteY31" fmla="*/ 1616065 h 2600325"/>
              <a:gd name="connsiteX32" fmla="*/ 29242 w 2609850"/>
              <a:gd name="connsiteY32" fmla="*/ 1542722 h 2600325"/>
              <a:gd name="connsiteX33" fmla="*/ 52483 w 2609850"/>
              <a:gd name="connsiteY33" fmla="*/ 1455188 h 2600325"/>
              <a:gd name="connsiteX34" fmla="*/ 84868 w 2609850"/>
              <a:gd name="connsiteY34" fmla="*/ 1416992 h 2600325"/>
              <a:gd name="connsiteX35" fmla="*/ 45911 w 2609850"/>
              <a:gd name="connsiteY35" fmla="*/ 1385274 h 2600325"/>
              <a:gd name="connsiteX36" fmla="*/ 7144 w 2609850"/>
              <a:gd name="connsiteY36" fmla="*/ 1303645 h 2600325"/>
              <a:gd name="connsiteX37" fmla="*/ 46006 w 2609850"/>
              <a:gd name="connsiteY37" fmla="*/ 1221920 h 2600325"/>
              <a:gd name="connsiteX38" fmla="*/ 84963 w 2609850"/>
              <a:gd name="connsiteY38" fmla="*/ 1190202 h 2600325"/>
              <a:gd name="connsiteX39" fmla="*/ 52578 w 2609850"/>
              <a:gd name="connsiteY39" fmla="*/ 1152007 h 2600325"/>
              <a:gd name="connsiteX40" fmla="*/ 29242 w 2609850"/>
              <a:gd name="connsiteY40" fmla="*/ 1064472 h 2600325"/>
              <a:gd name="connsiteX41" fmla="*/ 82391 w 2609850"/>
              <a:gd name="connsiteY41" fmla="*/ 991130 h 2600325"/>
              <a:gd name="connsiteX42" fmla="*/ 126302 w 2609850"/>
              <a:gd name="connsiteY42" fmla="*/ 967127 h 2600325"/>
              <a:gd name="connsiteX43" fmla="*/ 101537 w 2609850"/>
              <a:gd name="connsiteY43" fmla="*/ 923693 h 2600325"/>
              <a:gd name="connsiteX44" fmla="*/ 94869 w 2609850"/>
              <a:gd name="connsiteY44" fmla="*/ 833396 h 2600325"/>
              <a:gd name="connsiteX45" fmla="*/ 160687 w 2609850"/>
              <a:gd name="connsiteY45" fmla="*/ 771197 h 2600325"/>
              <a:gd name="connsiteX46" fmla="*/ 208312 w 2609850"/>
              <a:gd name="connsiteY46" fmla="*/ 755767 h 2600325"/>
              <a:gd name="connsiteX47" fmla="*/ 191929 w 2609850"/>
              <a:gd name="connsiteY47" fmla="*/ 708428 h 2600325"/>
              <a:gd name="connsiteX48" fmla="*/ 202025 w 2609850"/>
              <a:gd name="connsiteY48" fmla="*/ 618416 h 2600325"/>
              <a:gd name="connsiteX49" fmla="*/ 278130 w 2609850"/>
              <a:gd name="connsiteY49" fmla="*/ 569458 h 2600325"/>
              <a:gd name="connsiteX50" fmla="*/ 327850 w 2609850"/>
              <a:gd name="connsiteY50" fmla="*/ 563076 h 2600325"/>
              <a:gd name="connsiteX51" fmla="*/ 320421 w 2609850"/>
              <a:gd name="connsiteY51" fmla="*/ 513451 h 2600325"/>
              <a:gd name="connsiteX52" fmla="*/ 346805 w 2609850"/>
              <a:gd name="connsiteY52" fmla="*/ 426869 h 2600325"/>
              <a:gd name="connsiteX53" fmla="*/ 430625 w 2609850"/>
              <a:gd name="connsiteY53" fmla="*/ 392674 h 2600325"/>
              <a:gd name="connsiteX54" fmla="*/ 480727 w 2609850"/>
              <a:gd name="connsiteY54" fmla="*/ 395436 h 2600325"/>
              <a:gd name="connsiteX55" fmla="*/ 482537 w 2609850"/>
              <a:gd name="connsiteY55" fmla="*/ 345335 h 2600325"/>
              <a:gd name="connsiteX56" fmla="*/ 524256 w 2609850"/>
              <a:gd name="connsiteY56" fmla="*/ 265039 h 2600325"/>
              <a:gd name="connsiteX57" fmla="*/ 612934 w 2609850"/>
              <a:gd name="connsiteY57" fmla="*/ 246751 h 2600325"/>
              <a:gd name="connsiteX58" fmla="*/ 661607 w 2609850"/>
              <a:gd name="connsiteY58" fmla="*/ 258657 h 2600325"/>
              <a:gd name="connsiteX59" fmla="*/ 672560 w 2609850"/>
              <a:gd name="connsiteY59" fmla="*/ 209794 h 2600325"/>
              <a:gd name="connsiteX60" fmla="*/ 728377 w 2609850"/>
              <a:gd name="connsiteY60" fmla="*/ 138452 h 2600325"/>
              <a:gd name="connsiteX61" fmla="*/ 818960 w 2609850"/>
              <a:gd name="connsiteY61" fmla="*/ 136737 h 2600325"/>
              <a:gd name="connsiteX62" fmla="*/ 864584 w 2609850"/>
              <a:gd name="connsiteY62" fmla="*/ 157406 h 2600325"/>
              <a:gd name="connsiteX63" fmla="*/ 884301 w 2609850"/>
              <a:gd name="connsiteY63" fmla="*/ 111496 h 2600325"/>
              <a:gd name="connsiteX64" fmla="*/ 952405 w 2609850"/>
              <a:gd name="connsiteY64" fmla="*/ 51679 h 2600325"/>
              <a:gd name="connsiteX65" fmla="*/ 1041749 w 2609850"/>
              <a:gd name="connsiteY65" fmla="*/ 66728 h 2600325"/>
              <a:gd name="connsiteX66" fmla="*/ 1082707 w 2609850"/>
              <a:gd name="connsiteY66" fmla="*/ 95399 h 2600325"/>
              <a:gd name="connsiteX67" fmla="*/ 1110710 w 2609850"/>
              <a:gd name="connsiteY67" fmla="*/ 53774 h 2600325"/>
              <a:gd name="connsiteX68" fmla="*/ 1188530 w 2609850"/>
              <a:gd name="connsiteY68" fmla="*/ 7578 h 2600325"/>
              <a:gd name="connsiteX69" fmla="*/ 1273493 w 2609850"/>
              <a:gd name="connsiteY69" fmla="*/ 38820 h 2600325"/>
              <a:gd name="connsiteX70" fmla="*/ 1308640 w 2609850"/>
              <a:gd name="connsiteY70" fmla="*/ 74634 h 2600325"/>
              <a:gd name="connsiteX71" fmla="*/ 1343787 w 2609850"/>
              <a:gd name="connsiteY71" fmla="*/ 38820 h 2600325"/>
              <a:gd name="connsiteX72" fmla="*/ 1428750 w 2609850"/>
              <a:gd name="connsiteY72" fmla="*/ 7578 h 2600325"/>
              <a:gd name="connsiteX73" fmla="*/ 1506569 w 2609850"/>
              <a:gd name="connsiteY73" fmla="*/ 53774 h 2600325"/>
              <a:gd name="connsiteX74" fmla="*/ 1534573 w 2609850"/>
              <a:gd name="connsiteY74" fmla="*/ 95399 h 2600325"/>
              <a:gd name="connsiteX75" fmla="*/ 1575530 w 2609850"/>
              <a:gd name="connsiteY75" fmla="*/ 66728 h 2600325"/>
              <a:gd name="connsiteX76" fmla="*/ 1664875 w 2609850"/>
              <a:gd name="connsiteY76" fmla="*/ 51679 h 2600325"/>
              <a:gd name="connsiteX77" fmla="*/ 1732883 w 2609850"/>
              <a:gd name="connsiteY77" fmla="*/ 111496 h 2600325"/>
              <a:gd name="connsiteX78" fmla="*/ 1752600 w 2609850"/>
              <a:gd name="connsiteY78" fmla="*/ 157406 h 2600325"/>
              <a:gd name="connsiteX79" fmla="*/ 1798225 w 2609850"/>
              <a:gd name="connsiteY79" fmla="*/ 136737 h 2600325"/>
              <a:gd name="connsiteX80" fmla="*/ 1888808 w 2609850"/>
              <a:gd name="connsiteY80" fmla="*/ 138452 h 2600325"/>
              <a:gd name="connsiteX81" fmla="*/ 1944624 w 2609850"/>
              <a:gd name="connsiteY81" fmla="*/ 209794 h 2600325"/>
              <a:gd name="connsiteX82" fmla="*/ 1955578 w 2609850"/>
              <a:gd name="connsiteY82" fmla="*/ 258657 h 2600325"/>
              <a:gd name="connsiteX83" fmla="*/ 2004251 w 2609850"/>
              <a:gd name="connsiteY83" fmla="*/ 246751 h 2600325"/>
              <a:gd name="connsiteX84" fmla="*/ 2092928 w 2609850"/>
              <a:gd name="connsiteY84" fmla="*/ 265039 h 2600325"/>
              <a:gd name="connsiteX85" fmla="*/ 2134743 w 2609850"/>
              <a:gd name="connsiteY85" fmla="*/ 345335 h 2600325"/>
              <a:gd name="connsiteX86" fmla="*/ 2136553 w 2609850"/>
              <a:gd name="connsiteY86" fmla="*/ 395436 h 2600325"/>
              <a:gd name="connsiteX87" fmla="*/ 2186654 w 2609850"/>
              <a:gd name="connsiteY87" fmla="*/ 392674 h 2600325"/>
              <a:gd name="connsiteX88" fmla="*/ 2270474 w 2609850"/>
              <a:gd name="connsiteY88" fmla="*/ 426869 h 2600325"/>
              <a:gd name="connsiteX89" fmla="*/ 2296859 w 2609850"/>
              <a:gd name="connsiteY89" fmla="*/ 513451 h 2600325"/>
              <a:gd name="connsiteX90" fmla="*/ 2289429 w 2609850"/>
              <a:gd name="connsiteY90" fmla="*/ 563076 h 2600325"/>
              <a:gd name="connsiteX91" fmla="*/ 2339150 w 2609850"/>
              <a:gd name="connsiteY91" fmla="*/ 569458 h 2600325"/>
              <a:gd name="connsiteX92" fmla="*/ 2415350 w 2609850"/>
              <a:gd name="connsiteY92" fmla="*/ 618416 h 2600325"/>
              <a:gd name="connsiteX93" fmla="*/ 2425446 w 2609850"/>
              <a:gd name="connsiteY93" fmla="*/ 708428 h 2600325"/>
              <a:gd name="connsiteX94" fmla="*/ 2409063 w 2609850"/>
              <a:gd name="connsiteY94" fmla="*/ 755767 h 2600325"/>
              <a:gd name="connsiteX95" fmla="*/ 2456688 w 2609850"/>
              <a:gd name="connsiteY95" fmla="*/ 771197 h 2600325"/>
              <a:gd name="connsiteX96" fmla="*/ 2522506 w 2609850"/>
              <a:gd name="connsiteY96" fmla="*/ 833396 h 2600325"/>
              <a:gd name="connsiteX97" fmla="*/ 2515743 w 2609850"/>
              <a:gd name="connsiteY97" fmla="*/ 923693 h 2600325"/>
              <a:gd name="connsiteX98" fmla="*/ 2490978 w 2609850"/>
              <a:gd name="connsiteY98" fmla="*/ 967127 h 2600325"/>
              <a:gd name="connsiteX99" fmla="*/ 2534888 w 2609850"/>
              <a:gd name="connsiteY99" fmla="*/ 991130 h 2600325"/>
              <a:gd name="connsiteX100" fmla="*/ 2588038 w 2609850"/>
              <a:gd name="connsiteY100" fmla="*/ 1064472 h 2600325"/>
              <a:gd name="connsiteX101" fmla="*/ 2564702 w 2609850"/>
              <a:gd name="connsiteY101" fmla="*/ 1152007 h 2600325"/>
              <a:gd name="connsiteX102" fmla="*/ 2532316 w 2609850"/>
              <a:gd name="connsiteY102" fmla="*/ 1190202 h 2600325"/>
              <a:gd name="connsiteX103" fmla="*/ 2571274 w 2609850"/>
              <a:gd name="connsiteY103" fmla="*/ 1221920 h 2600325"/>
              <a:gd name="connsiteX104" fmla="*/ 2610136 w 2609850"/>
              <a:gd name="connsiteY104" fmla="*/ 1303645 h 2600325"/>
              <a:gd name="connsiteX105" fmla="*/ 2571274 w 2609850"/>
              <a:gd name="connsiteY105" fmla="*/ 1385369 h 2600325"/>
              <a:gd name="connsiteX106" fmla="*/ 2532316 w 2609850"/>
              <a:gd name="connsiteY106" fmla="*/ 1417088 h 2600325"/>
              <a:gd name="connsiteX107" fmla="*/ 2564702 w 2609850"/>
              <a:gd name="connsiteY107" fmla="*/ 1455283 h 2600325"/>
              <a:gd name="connsiteX108" fmla="*/ 2587943 w 2609850"/>
              <a:gd name="connsiteY108" fmla="*/ 1542818 h 2600325"/>
              <a:gd name="connsiteX109" fmla="*/ 2534793 w 2609850"/>
              <a:gd name="connsiteY109" fmla="*/ 1616160 h 2600325"/>
              <a:gd name="connsiteX110" fmla="*/ 2490883 w 2609850"/>
              <a:gd name="connsiteY110" fmla="*/ 1640163 h 2600325"/>
              <a:gd name="connsiteX111" fmla="*/ 2515648 w 2609850"/>
              <a:gd name="connsiteY111" fmla="*/ 1683597 h 2600325"/>
              <a:gd name="connsiteX112" fmla="*/ 2522411 w 2609850"/>
              <a:gd name="connsiteY112" fmla="*/ 1773894 h 2600325"/>
              <a:gd name="connsiteX113" fmla="*/ 2456593 w 2609850"/>
              <a:gd name="connsiteY113" fmla="*/ 1836092 h 2600325"/>
              <a:gd name="connsiteX114" fmla="*/ 2408968 w 2609850"/>
              <a:gd name="connsiteY114" fmla="*/ 1851523 h 2600325"/>
              <a:gd name="connsiteX115" fmla="*/ 2425351 w 2609850"/>
              <a:gd name="connsiteY115" fmla="*/ 1898862 h 2600325"/>
              <a:gd name="connsiteX116" fmla="*/ 2415254 w 2609850"/>
              <a:gd name="connsiteY116" fmla="*/ 1988873 h 2600325"/>
              <a:gd name="connsiteX117" fmla="*/ 2339150 w 2609850"/>
              <a:gd name="connsiteY117" fmla="*/ 2037832 h 2600325"/>
              <a:gd name="connsiteX118" fmla="*/ 2289429 w 2609850"/>
              <a:gd name="connsiteY118" fmla="*/ 2044214 h 2600325"/>
              <a:gd name="connsiteX119" fmla="*/ 2296859 w 2609850"/>
              <a:gd name="connsiteY119" fmla="*/ 2093839 h 2600325"/>
              <a:gd name="connsiteX120" fmla="*/ 2270474 w 2609850"/>
              <a:gd name="connsiteY120" fmla="*/ 2180421 h 2600325"/>
              <a:gd name="connsiteX121" fmla="*/ 2186654 w 2609850"/>
              <a:gd name="connsiteY121" fmla="*/ 2214616 h 2600325"/>
              <a:gd name="connsiteX122" fmla="*/ 2136553 w 2609850"/>
              <a:gd name="connsiteY122" fmla="*/ 2211854 h 2600325"/>
              <a:gd name="connsiteX123" fmla="*/ 2134743 w 2609850"/>
              <a:gd name="connsiteY123" fmla="*/ 2261955 h 2600325"/>
              <a:gd name="connsiteX124" fmla="*/ 2092928 w 2609850"/>
              <a:gd name="connsiteY124" fmla="*/ 2342251 h 2600325"/>
              <a:gd name="connsiteX125" fmla="*/ 2004251 w 2609850"/>
              <a:gd name="connsiteY125" fmla="*/ 2360539 h 2600325"/>
              <a:gd name="connsiteX126" fmla="*/ 1955578 w 2609850"/>
              <a:gd name="connsiteY126" fmla="*/ 2348633 h 2600325"/>
              <a:gd name="connsiteX127" fmla="*/ 1944624 w 2609850"/>
              <a:gd name="connsiteY127" fmla="*/ 2397496 h 2600325"/>
              <a:gd name="connsiteX128" fmla="*/ 1888808 w 2609850"/>
              <a:gd name="connsiteY128" fmla="*/ 2468838 h 2600325"/>
              <a:gd name="connsiteX129" fmla="*/ 1798225 w 2609850"/>
              <a:gd name="connsiteY129" fmla="*/ 2470553 h 2600325"/>
              <a:gd name="connsiteX130" fmla="*/ 1752600 w 2609850"/>
              <a:gd name="connsiteY130" fmla="*/ 2449884 h 2600325"/>
              <a:gd name="connsiteX131" fmla="*/ 1732883 w 2609850"/>
              <a:gd name="connsiteY131" fmla="*/ 2495794 h 2600325"/>
              <a:gd name="connsiteX132" fmla="*/ 1664875 w 2609850"/>
              <a:gd name="connsiteY132" fmla="*/ 2555611 h 2600325"/>
              <a:gd name="connsiteX133" fmla="*/ 1575530 w 2609850"/>
              <a:gd name="connsiteY133" fmla="*/ 2540561 h 2600325"/>
              <a:gd name="connsiteX134" fmla="*/ 1534573 w 2609850"/>
              <a:gd name="connsiteY134" fmla="*/ 2511891 h 2600325"/>
              <a:gd name="connsiteX135" fmla="*/ 1506569 w 2609850"/>
              <a:gd name="connsiteY135" fmla="*/ 2553516 h 2600325"/>
              <a:gd name="connsiteX136" fmla="*/ 1428655 w 2609850"/>
              <a:gd name="connsiteY136" fmla="*/ 2599712 h 2600325"/>
              <a:gd name="connsiteX137" fmla="*/ 1418939 w 2609850"/>
              <a:gd name="connsiteY137" fmla="*/ 2599998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2609850" h="2600325">
                <a:moveTo>
                  <a:pt x="1418939" y="2599998"/>
                </a:moveTo>
                <a:cubicBezTo>
                  <a:pt x="1390745" y="2599998"/>
                  <a:pt x="1363694" y="2588758"/>
                  <a:pt x="1343692" y="2568279"/>
                </a:cubicBezTo>
                <a:lnTo>
                  <a:pt x="1308545" y="2532465"/>
                </a:lnTo>
                <a:lnTo>
                  <a:pt x="1273397" y="2568279"/>
                </a:lnTo>
                <a:cubicBezTo>
                  <a:pt x="1251109" y="2591044"/>
                  <a:pt x="1220153" y="2602379"/>
                  <a:pt x="1188434" y="2599521"/>
                </a:cubicBezTo>
                <a:cubicBezTo>
                  <a:pt x="1156716" y="2596568"/>
                  <a:pt x="1128332" y="2579804"/>
                  <a:pt x="1110615" y="2553325"/>
                </a:cubicBezTo>
                <a:lnTo>
                  <a:pt x="1082612" y="2511701"/>
                </a:lnTo>
                <a:lnTo>
                  <a:pt x="1041654" y="2540371"/>
                </a:lnTo>
                <a:cubicBezTo>
                  <a:pt x="1015556" y="2558659"/>
                  <a:pt x="982980" y="2564184"/>
                  <a:pt x="952310" y="2555420"/>
                </a:cubicBezTo>
                <a:cubicBezTo>
                  <a:pt x="921639" y="2546658"/>
                  <a:pt x="896874" y="2524941"/>
                  <a:pt x="884206" y="2495603"/>
                </a:cubicBezTo>
                <a:lnTo>
                  <a:pt x="864489" y="2449693"/>
                </a:lnTo>
                <a:lnTo>
                  <a:pt x="818864" y="2470362"/>
                </a:lnTo>
                <a:cubicBezTo>
                  <a:pt x="789813" y="2483507"/>
                  <a:pt x="756857" y="2482935"/>
                  <a:pt x="728282" y="2468648"/>
                </a:cubicBezTo>
                <a:cubicBezTo>
                  <a:pt x="699802" y="2454456"/>
                  <a:pt x="679418" y="2428452"/>
                  <a:pt x="672465" y="2397305"/>
                </a:cubicBezTo>
                <a:lnTo>
                  <a:pt x="661511" y="2348442"/>
                </a:lnTo>
                <a:lnTo>
                  <a:pt x="612839" y="2360348"/>
                </a:lnTo>
                <a:cubicBezTo>
                  <a:pt x="581882" y="2367968"/>
                  <a:pt x="549593" y="2361301"/>
                  <a:pt x="524161" y="2342060"/>
                </a:cubicBezTo>
                <a:cubicBezTo>
                  <a:pt x="498729" y="2322820"/>
                  <a:pt x="483489" y="2293578"/>
                  <a:pt x="482346" y="2261765"/>
                </a:cubicBezTo>
                <a:lnTo>
                  <a:pt x="480536" y="2211663"/>
                </a:lnTo>
                <a:lnTo>
                  <a:pt x="430435" y="2214425"/>
                </a:lnTo>
                <a:cubicBezTo>
                  <a:pt x="398717" y="2216235"/>
                  <a:pt x="368141" y="2203758"/>
                  <a:pt x="346615" y="2180231"/>
                </a:cubicBezTo>
                <a:cubicBezTo>
                  <a:pt x="325088" y="2156704"/>
                  <a:pt x="315563" y="2125176"/>
                  <a:pt x="320231" y="2093648"/>
                </a:cubicBezTo>
                <a:lnTo>
                  <a:pt x="327660" y="2044023"/>
                </a:lnTo>
                <a:lnTo>
                  <a:pt x="277940" y="2037641"/>
                </a:lnTo>
                <a:cubicBezTo>
                  <a:pt x="246317" y="2033546"/>
                  <a:pt x="218599" y="2015734"/>
                  <a:pt x="201740" y="1988683"/>
                </a:cubicBezTo>
                <a:cubicBezTo>
                  <a:pt x="184976" y="1961632"/>
                  <a:pt x="181261" y="1928771"/>
                  <a:pt x="191643" y="1898672"/>
                </a:cubicBezTo>
                <a:lnTo>
                  <a:pt x="208026" y="1851332"/>
                </a:lnTo>
                <a:lnTo>
                  <a:pt x="160401" y="1835902"/>
                </a:lnTo>
                <a:cubicBezTo>
                  <a:pt x="130112" y="1826091"/>
                  <a:pt x="106109" y="1803422"/>
                  <a:pt x="94583" y="1773704"/>
                </a:cubicBezTo>
                <a:cubicBezTo>
                  <a:pt x="83058" y="1743986"/>
                  <a:pt x="85534" y="1711029"/>
                  <a:pt x="101251" y="1683311"/>
                </a:cubicBezTo>
                <a:lnTo>
                  <a:pt x="126016" y="1639877"/>
                </a:lnTo>
                <a:lnTo>
                  <a:pt x="82391" y="1616065"/>
                </a:lnTo>
                <a:cubicBezTo>
                  <a:pt x="54388" y="1600825"/>
                  <a:pt x="35052" y="1574060"/>
                  <a:pt x="29242" y="1542722"/>
                </a:cubicBezTo>
                <a:cubicBezTo>
                  <a:pt x="23432" y="1511385"/>
                  <a:pt x="31909" y="1479476"/>
                  <a:pt x="52483" y="1455188"/>
                </a:cubicBezTo>
                <a:lnTo>
                  <a:pt x="84868" y="1416992"/>
                </a:lnTo>
                <a:lnTo>
                  <a:pt x="45911" y="1385274"/>
                </a:lnTo>
                <a:cubicBezTo>
                  <a:pt x="21336" y="1365272"/>
                  <a:pt x="7144" y="1335458"/>
                  <a:pt x="7144" y="1303645"/>
                </a:cubicBezTo>
                <a:cubicBezTo>
                  <a:pt x="7144" y="1271831"/>
                  <a:pt x="21336" y="1242018"/>
                  <a:pt x="46006" y="1221920"/>
                </a:cubicBezTo>
                <a:lnTo>
                  <a:pt x="84963" y="1190202"/>
                </a:lnTo>
                <a:lnTo>
                  <a:pt x="52578" y="1152007"/>
                </a:lnTo>
                <a:cubicBezTo>
                  <a:pt x="31909" y="1127718"/>
                  <a:pt x="23432" y="1095809"/>
                  <a:pt x="29242" y="1064472"/>
                </a:cubicBezTo>
                <a:cubicBezTo>
                  <a:pt x="35052" y="1033135"/>
                  <a:pt x="54483" y="1006465"/>
                  <a:pt x="82391" y="991130"/>
                </a:cubicBezTo>
                <a:lnTo>
                  <a:pt x="126302" y="967127"/>
                </a:lnTo>
                <a:lnTo>
                  <a:pt x="101537" y="923693"/>
                </a:lnTo>
                <a:cubicBezTo>
                  <a:pt x="85725" y="895975"/>
                  <a:pt x="83344" y="863114"/>
                  <a:pt x="94869" y="833396"/>
                </a:cubicBezTo>
                <a:cubicBezTo>
                  <a:pt x="106394" y="803678"/>
                  <a:pt x="130397" y="781008"/>
                  <a:pt x="160687" y="771197"/>
                </a:cubicBezTo>
                <a:lnTo>
                  <a:pt x="208312" y="755767"/>
                </a:lnTo>
                <a:lnTo>
                  <a:pt x="191929" y="708428"/>
                </a:lnTo>
                <a:cubicBezTo>
                  <a:pt x="181547" y="678329"/>
                  <a:pt x="185166" y="645467"/>
                  <a:pt x="202025" y="618416"/>
                </a:cubicBezTo>
                <a:cubicBezTo>
                  <a:pt x="218789" y="591365"/>
                  <a:pt x="246602" y="573458"/>
                  <a:pt x="278130" y="569458"/>
                </a:cubicBezTo>
                <a:lnTo>
                  <a:pt x="327850" y="563076"/>
                </a:lnTo>
                <a:lnTo>
                  <a:pt x="320421" y="513451"/>
                </a:lnTo>
                <a:cubicBezTo>
                  <a:pt x="315754" y="481923"/>
                  <a:pt x="325374" y="450395"/>
                  <a:pt x="346805" y="426869"/>
                </a:cubicBezTo>
                <a:cubicBezTo>
                  <a:pt x="368237" y="403342"/>
                  <a:pt x="398812" y="390959"/>
                  <a:pt x="430625" y="392674"/>
                </a:cubicBezTo>
                <a:lnTo>
                  <a:pt x="480727" y="395436"/>
                </a:lnTo>
                <a:lnTo>
                  <a:pt x="482537" y="345335"/>
                </a:lnTo>
                <a:cubicBezTo>
                  <a:pt x="483680" y="313521"/>
                  <a:pt x="498920" y="284184"/>
                  <a:pt x="524256" y="265039"/>
                </a:cubicBezTo>
                <a:cubicBezTo>
                  <a:pt x="549688" y="245798"/>
                  <a:pt x="581978" y="239131"/>
                  <a:pt x="612934" y="246751"/>
                </a:cubicBezTo>
                <a:lnTo>
                  <a:pt x="661607" y="258657"/>
                </a:lnTo>
                <a:lnTo>
                  <a:pt x="672560" y="209794"/>
                </a:lnTo>
                <a:cubicBezTo>
                  <a:pt x="679513" y="178742"/>
                  <a:pt x="699897" y="152739"/>
                  <a:pt x="728377" y="138452"/>
                </a:cubicBezTo>
                <a:cubicBezTo>
                  <a:pt x="756857" y="124259"/>
                  <a:pt x="789908" y="123593"/>
                  <a:pt x="818960" y="136737"/>
                </a:cubicBezTo>
                <a:lnTo>
                  <a:pt x="864584" y="157406"/>
                </a:lnTo>
                <a:lnTo>
                  <a:pt x="884301" y="111496"/>
                </a:lnTo>
                <a:cubicBezTo>
                  <a:pt x="896874" y="82159"/>
                  <a:pt x="921734" y="60442"/>
                  <a:pt x="952405" y="51679"/>
                </a:cubicBezTo>
                <a:cubicBezTo>
                  <a:pt x="983075" y="43011"/>
                  <a:pt x="1015651" y="48440"/>
                  <a:pt x="1041749" y="66728"/>
                </a:cubicBezTo>
                <a:lnTo>
                  <a:pt x="1082707" y="95399"/>
                </a:lnTo>
                <a:lnTo>
                  <a:pt x="1110710" y="53774"/>
                </a:lnTo>
                <a:cubicBezTo>
                  <a:pt x="1128522" y="27390"/>
                  <a:pt x="1156907" y="10531"/>
                  <a:pt x="1188530" y="7578"/>
                </a:cubicBezTo>
                <a:cubicBezTo>
                  <a:pt x="1220153" y="4721"/>
                  <a:pt x="1251204" y="16055"/>
                  <a:pt x="1273493" y="38820"/>
                </a:cubicBezTo>
                <a:lnTo>
                  <a:pt x="1308640" y="74634"/>
                </a:lnTo>
                <a:lnTo>
                  <a:pt x="1343787" y="38820"/>
                </a:lnTo>
                <a:cubicBezTo>
                  <a:pt x="1366076" y="16055"/>
                  <a:pt x="1397032" y="4721"/>
                  <a:pt x="1428750" y="7578"/>
                </a:cubicBezTo>
                <a:cubicBezTo>
                  <a:pt x="1460468" y="10531"/>
                  <a:pt x="1488853" y="27295"/>
                  <a:pt x="1506569" y="53774"/>
                </a:cubicBezTo>
                <a:lnTo>
                  <a:pt x="1534573" y="95399"/>
                </a:lnTo>
                <a:lnTo>
                  <a:pt x="1575530" y="66728"/>
                </a:lnTo>
                <a:cubicBezTo>
                  <a:pt x="1601629" y="48440"/>
                  <a:pt x="1634204" y="42916"/>
                  <a:pt x="1664875" y="51679"/>
                </a:cubicBezTo>
                <a:cubicBezTo>
                  <a:pt x="1695545" y="60347"/>
                  <a:pt x="1720310" y="82159"/>
                  <a:pt x="1732883" y="111496"/>
                </a:cubicBezTo>
                <a:lnTo>
                  <a:pt x="1752600" y="157406"/>
                </a:lnTo>
                <a:lnTo>
                  <a:pt x="1798225" y="136737"/>
                </a:lnTo>
                <a:cubicBezTo>
                  <a:pt x="1827276" y="123593"/>
                  <a:pt x="1860233" y="124259"/>
                  <a:pt x="1888808" y="138452"/>
                </a:cubicBezTo>
                <a:cubicBezTo>
                  <a:pt x="1917287" y="152644"/>
                  <a:pt x="1937671" y="178647"/>
                  <a:pt x="1944624" y="209794"/>
                </a:cubicBezTo>
                <a:lnTo>
                  <a:pt x="1955578" y="258657"/>
                </a:lnTo>
                <a:lnTo>
                  <a:pt x="2004251" y="246751"/>
                </a:lnTo>
                <a:cubicBezTo>
                  <a:pt x="2035207" y="239226"/>
                  <a:pt x="2067497" y="245894"/>
                  <a:pt x="2092928" y="265039"/>
                </a:cubicBezTo>
                <a:cubicBezTo>
                  <a:pt x="2118360" y="284279"/>
                  <a:pt x="2133600" y="313521"/>
                  <a:pt x="2134743" y="345335"/>
                </a:cubicBezTo>
                <a:lnTo>
                  <a:pt x="2136553" y="395436"/>
                </a:lnTo>
                <a:lnTo>
                  <a:pt x="2186654" y="392674"/>
                </a:lnTo>
                <a:cubicBezTo>
                  <a:pt x="2218468" y="390864"/>
                  <a:pt x="2249043" y="403342"/>
                  <a:pt x="2270474" y="426869"/>
                </a:cubicBezTo>
                <a:cubicBezTo>
                  <a:pt x="2291906" y="450395"/>
                  <a:pt x="2301526" y="481923"/>
                  <a:pt x="2296859" y="513451"/>
                </a:cubicBezTo>
                <a:lnTo>
                  <a:pt x="2289429" y="563076"/>
                </a:lnTo>
                <a:lnTo>
                  <a:pt x="2339150" y="569458"/>
                </a:lnTo>
                <a:cubicBezTo>
                  <a:pt x="2370773" y="573554"/>
                  <a:pt x="2398490" y="591365"/>
                  <a:pt x="2415350" y="618416"/>
                </a:cubicBezTo>
                <a:cubicBezTo>
                  <a:pt x="2432114" y="645467"/>
                  <a:pt x="2435828" y="678329"/>
                  <a:pt x="2425446" y="708428"/>
                </a:cubicBezTo>
                <a:lnTo>
                  <a:pt x="2409063" y="755767"/>
                </a:lnTo>
                <a:lnTo>
                  <a:pt x="2456688" y="771197"/>
                </a:lnTo>
                <a:cubicBezTo>
                  <a:pt x="2486978" y="781008"/>
                  <a:pt x="2510981" y="803678"/>
                  <a:pt x="2522506" y="833396"/>
                </a:cubicBezTo>
                <a:cubicBezTo>
                  <a:pt x="2534031" y="863114"/>
                  <a:pt x="2531555" y="896070"/>
                  <a:pt x="2515743" y="923693"/>
                </a:cubicBezTo>
                <a:lnTo>
                  <a:pt x="2490978" y="967127"/>
                </a:lnTo>
                <a:lnTo>
                  <a:pt x="2534888" y="991130"/>
                </a:lnTo>
                <a:cubicBezTo>
                  <a:pt x="2562892" y="1006370"/>
                  <a:pt x="2582228" y="1033135"/>
                  <a:pt x="2588038" y="1064472"/>
                </a:cubicBezTo>
                <a:cubicBezTo>
                  <a:pt x="2593848" y="1095809"/>
                  <a:pt x="2585371" y="1127718"/>
                  <a:pt x="2564702" y="1152007"/>
                </a:cubicBezTo>
                <a:lnTo>
                  <a:pt x="2532316" y="1190202"/>
                </a:lnTo>
                <a:lnTo>
                  <a:pt x="2571274" y="1221920"/>
                </a:lnTo>
                <a:cubicBezTo>
                  <a:pt x="2595944" y="1242018"/>
                  <a:pt x="2610136" y="1271831"/>
                  <a:pt x="2610136" y="1303645"/>
                </a:cubicBezTo>
                <a:cubicBezTo>
                  <a:pt x="2610136" y="1335458"/>
                  <a:pt x="2595944" y="1365272"/>
                  <a:pt x="2571274" y="1385369"/>
                </a:cubicBezTo>
                <a:lnTo>
                  <a:pt x="2532316" y="1417088"/>
                </a:lnTo>
                <a:lnTo>
                  <a:pt x="2564702" y="1455283"/>
                </a:lnTo>
                <a:cubicBezTo>
                  <a:pt x="2585371" y="1479572"/>
                  <a:pt x="2593848" y="1511480"/>
                  <a:pt x="2587943" y="1542818"/>
                </a:cubicBezTo>
                <a:cubicBezTo>
                  <a:pt x="2582132" y="1574155"/>
                  <a:pt x="2562701" y="1600825"/>
                  <a:pt x="2534793" y="1616160"/>
                </a:cubicBezTo>
                <a:lnTo>
                  <a:pt x="2490883" y="1640163"/>
                </a:lnTo>
                <a:lnTo>
                  <a:pt x="2515648" y="1683597"/>
                </a:lnTo>
                <a:cubicBezTo>
                  <a:pt x="2531459" y="1711315"/>
                  <a:pt x="2533841" y="1744176"/>
                  <a:pt x="2522411" y="1773894"/>
                </a:cubicBezTo>
                <a:cubicBezTo>
                  <a:pt x="2510885" y="1803612"/>
                  <a:pt x="2486882" y="1826282"/>
                  <a:pt x="2456593" y="1836092"/>
                </a:cubicBezTo>
                <a:lnTo>
                  <a:pt x="2408968" y="1851523"/>
                </a:lnTo>
                <a:lnTo>
                  <a:pt x="2425351" y="1898862"/>
                </a:lnTo>
                <a:cubicBezTo>
                  <a:pt x="2435733" y="1928961"/>
                  <a:pt x="2432114" y="1961727"/>
                  <a:pt x="2415254" y="1988873"/>
                </a:cubicBezTo>
                <a:cubicBezTo>
                  <a:pt x="2398490" y="2015924"/>
                  <a:pt x="2370677" y="2033831"/>
                  <a:pt x="2339150" y="2037832"/>
                </a:cubicBezTo>
                <a:lnTo>
                  <a:pt x="2289429" y="2044214"/>
                </a:lnTo>
                <a:lnTo>
                  <a:pt x="2296859" y="2093839"/>
                </a:lnTo>
                <a:cubicBezTo>
                  <a:pt x="2301526" y="2125367"/>
                  <a:pt x="2291906" y="2156894"/>
                  <a:pt x="2270474" y="2180421"/>
                </a:cubicBezTo>
                <a:cubicBezTo>
                  <a:pt x="2249043" y="2203948"/>
                  <a:pt x="2218468" y="2216426"/>
                  <a:pt x="2186654" y="2214616"/>
                </a:cubicBezTo>
                <a:lnTo>
                  <a:pt x="2136553" y="2211854"/>
                </a:lnTo>
                <a:lnTo>
                  <a:pt x="2134743" y="2261955"/>
                </a:lnTo>
                <a:cubicBezTo>
                  <a:pt x="2133600" y="2293769"/>
                  <a:pt x="2118360" y="2323106"/>
                  <a:pt x="2092928" y="2342251"/>
                </a:cubicBezTo>
                <a:cubicBezTo>
                  <a:pt x="2067497" y="2361492"/>
                  <a:pt x="2035207" y="2368159"/>
                  <a:pt x="2004251" y="2360539"/>
                </a:cubicBezTo>
                <a:lnTo>
                  <a:pt x="1955578" y="2348633"/>
                </a:lnTo>
                <a:lnTo>
                  <a:pt x="1944624" y="2397496"/>
                </a:lnTo>
                <a:cubicBezTo>
                  <a:pt x="1937671" y="2428547"/>
                  <a:pt x="1917287" y="2454551"/>
                  <a:pt x="1888808" y="2468838"/>
                </a:cubicBezTo>
                <a:cubicBezTo>
                  <a:pt x="1860233" y="2483031"/>
                  <a:pt x="1827276" y="2483697"/>
                  <a:pt x="1798225" y="2470553"/>
                </a:cubicBezTo>
                <a:lnTo>
                  <a:pt x="1752600" y="2449884"/>
                </a:lnTo>
                <a:lnTo>
                  <a:pt x="1732883" y="2495794"/>
                </a:lnTo>
                <a:cubicBezTo>
                  <a:pt x="1720310" y="2525036"/>
                  <a:pt x="1695450" y="2546848"/>
                  <a:pt x="1664875" y="2555611"/>
                </a:cubicBezTo>
                <a:cubicBezTo>
                  <a:pt x="1634204" y="2564374"/>
                  <a:pt x="1601629" y="2558850"/>
                  <a:pt x="1575530" y="2540561"/>
                </a:cubicBezTo>
                <a:lnTo>
                  <a:pt x="1534573" y="2511891"/>
                </a:lnTo>
                <a:lnTo>
                  <a:pt x="1506569" y="2553516"/>
                </a:lnTo>
                <a:cubicBezTo>
                  <a:pt x="1488758" y="2579900"/>
                  <a:pt x="1460373" y="2596759"/>
                  <a:pt x="1428655" y="2599712"/>
                </a:cubicBezTo>
                <a:cubicBezTo>
                  <a:pt x="1425416" y="2599807"/>
                  <a:pt x="1422178" y="2599998"/>
                  <a:pt x="1418939" y="259999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dist="127000" dir="2700000" algn="tl" rotWithShape="0">
              <a:prstClr val="black">
                <a:alpha val="29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9521228E-C4DE-4873-98DA-63FECD09C92D}"/>
              </a:ext>
            </a:extLst>
          </p:cNvPr>
          <p:cNvGrpSpPr/>
          <p:nvPr/>
        </p:nvGrpSpPr>
        <p:grpSpPr>
          <a:xfrm rot="14937451" flipH="1">
            <a:off x="4640510" y="412431"/>
            <a:ext cx="1020638" cy="1486487"/>
            <a:chOff x="2871787" y="3279776"/>
            <a:chExt cx="691055" cy="1006475"/>
          </a:xfrm>
        </p:grpSpPr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FC56CB20-02B0-4FC1-B60F-43DE43696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3" name="Graphique 92">
              <a:extLst>
                <a:ext uri="{FF2B5EF4-FFF2-40B4-BE49-F238E27FC236}">
                  <a16:creationId xmlns:a16="http://schemas.microsoft.com/office/drawing/2014/main" id="{81BD8189-246A-4DAB-B26A-016BC335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65441CFA-C4FE-4103-9B68-5BACCCAB69E1}"/>
              </a:ext>
            </a:extLst>
          </p:cNvPr>
          <p:cNvSpPr txBox="1"/>
          <p:nvPr/>
        </p:nvSpPr>
        <p:spPr>
          <a:xfrm>
            <a:off x="594550" y="4454641"/>
            <a:ext cx="4953538" cy="1792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small electronic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device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 wear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behind my ear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4C508AD7-0CD0-4677-AE1A-03861D415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46984">
            <a:off x="2172381" y="552675"/>
            <a:ext cx="1838325" cy="2733675"/>
          </a:xfrm>
          <a:prstGeom prst="rect">
            <a:avLst/>
          </a:prstGeom>
          <a:effectLst>
            <a:outerShdw dist="101600" dir="1800000" algn="tl" rotWithShape="0">
              <a:prstClr val="black">
                <a:alpha val="16000"/>
              </a:prstClr>
            </a:outerShdw>
          </a:effectLst>
        </p:spPr>
      </p:pic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CE3E8915-B393-430E-8E2A-E99416C8401B}"/>
              </a:ext>
            </a:extLst>
          </p:cNvPr>
          <p:cNvGrpSpPr/>
          <p:nvPr/>
        </p:nvGrpSpPr>
        <p:grpSpPr>
          <a:xfrm>
            <a:off x="4290457" y="1534105"/>
            <a:ext cx="219856" cy="219856"/>
            <a:chOff x="2599543" y="1166813"/>
            <a:chExt cx="251603" cy="251603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DD6F0A3D-6BB9-44C8-819C-E8A2268C258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09A61F85-98AD-4029-A47F-A49C0ABC36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8C719F84-006F-475C-857F-866E53059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7CC42E59-8CF1-4013-AEFC-5E75194C1B0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A70D5FB1-0D3D-44E5-A3B3-693E7A6D7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DD83D350-E8AA-4850-91E7-2FCF60380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Graphique 19">
            <a:extLst>
              <a:ext uri="{FF2B5EF4-FFF2-40B4-BE49-F238E27FC236}">
                <a16:creationId xmlns:a16="http://schemas.microsoft.com/office/drawing/2014/main" id="{9B490F87-8C47-4037-82F0-5B333E05313B}"/>
              </a:ext>
            </a:extLst>
          </p:cNvPr>
          <p:cNvSpPr/>
          <p:nvPr/>
        </p:nvSpPr>
        <p:spPr>
          <a:xfrm rot="568489">
            <a:off x="1320071" y="894168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21548B26-1BDA-4020-B5E8-A4D0E1E96C57}"/>
              </a:ext>
            </a:extLst>
          </p:cNvPr>
          <p:cNvGrpSpPr/>
          <p:nvPr/>
        </p:nvGrpSpPr>
        <p:grpSpPr>
          <a:xfrm>
            <a:off x="1518230" y="3000049"/>
            <a:ext cx="219856" cy="219856"/>
            <a:chOff x="2599543" y="1166813"/>
            <a:chExt cx="251603" cy="251603"/>
          </a:xfrm>
        </p:grpSpPr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E48B52E7-4834-43C6-BDF2-299DED6DB94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8F931922-D1B7-4C0F-AE22-BEE58B392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7C1B28C8-0C61-4261-8A58-137A8FEEC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6A941F13-5422-4237-8D3B-3D759E13A0B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62B5FB04-8C4D-4431-AD02-999FEAFEF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35734FFB-A23E-4379-B34F-1F0621DF2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2" name="Graphique 19">
            <a:extLst>
              <a:ext uri="{FF2B5EF4-FFF2-40B4-BE49-F238E27FC236}">
                <a16:creationId xmlns:a16="http://schemas.microsoft.com/office/drawing/2014/main" id="{90E749C8-7B98-4CEE-BFDF-CDB1E87C5A59}"/>
              </a:ext>
            </a:extLst>
          </p:cNvPr>
          <p:cNvSpPr/>
          <p:nvPr/>
        </p:nvSpPr>
        <p:spPr>
          <a:xfrm rot="1296135">
            <a:off x="4455158" y="288262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Graphique 19">
            <a:extLst>
              <a:ext uri="{FF2B5EF4-FFF2-40B4-BE49-F238E27FC236}">
                <a16:creationId xmlns:a16="http://schemas.microsoft.com/office/drawing/2014/main" id="{74FC1334-BBCD-49A5-BA99-73391804210C}"/>
              </a:ext>
            </a:extLst>
          </p:cNvPr>
          <p:cNvSpPr/>
          <p:nvPr/>
        </p:nvSpPr>
        <p:spPr>
          <a:xfrm rot="20472028">
            <a:off x="1828074" y="2142400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bg1"/>
          </a:solidFill>
          <a:ln w="444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141200-9389-4C62-BFF5-337477460C9A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IMAGE: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Right-click on the shape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"Format shape".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"Fill" select "Picture or texture fill"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"File"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Select the desired image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"Picture Tools", "Format", click on "Crop" and then "Fill"</a:t>
            </a:r>
          </a:p>
        </p:txBody>
      </p:sp>
      <p:sp>
        <p:nvSpPr>
          <p:cNvPr id="37" name="Ellipse 89">
            <a:extLst>
              <a:ext uri="{FF2B5EF4-FFF2-40B4-BE49-F238E27FC236}">
                <a16:creationId xmlns:a16="http://schemas.microsoft.com/office/drawing/2014/main" id="{02CFEEF7-673B-45F8-BE30-23816BF10275}"/>
              </a:ext>
            </a:extLst>
          </p:cNvPr>
          <p:cNvSpPr/>
          <p:nvPr/>
        </p:nvSpPr>
        <p:spPr>
          <a:xfrm>
            <a:off x="6159380" y="1172865"/>
            <a:ext cx="4695433" cy="4695432"/>
          </a:xfrm>
          <a:prstGeom prst="ellipse">
            <a:avLst/>
          </a:prstGeom>
          <a:solidFill>
            <a:srgbClr val="004466"/>
          </a:solidFill>
          <a:ln w="63500" cap="flat">
            <a:noFill/>
            <a:prstDash val="solid"/>
            <a:miter/>
          </a:ln>
          <a:effectLst>
            <a:outerShdw dist="76200" dir="13380000" algn="tl" rotWithShape="0">
              <a:srgbClr val="E0457B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raphique 7">
            <a:extLst>
              <a:ext uri="{FF2B5EF4-FFF2-40B4-BE49-F238E27FC236}">
                <a16:creationId xmlns:a16="http://schemas.microsoft.com/office/drawing/2014/main" id="{23A680B6-9641-4C51-B693-4E32286D8119}"/>
              </a:ext>
            </a:extLst>
          </p:cNvPr>
          <p:cNvSpPr/>
          <p:nvPr/>
        </p:nvSpPr>
        <p:spPr>
          <a:xfrm>
            <a:off x="6153785" y="1172560"/>
            <a:ext cx="4718539" cy="4718534"/>
          </a:xfrm>
          <a:prstGeom prst="ellipse">
            <a:avLst/>
          </a:prstGeom>
          <a:solidFill>
            <a:schemeClr val="bg1"/>
          </a:solidFill>
          <a:ln w="63500" cap="flat">
            <a:noFill/>
            <a:prstDash val="solid"/>
            <a:miter/>
          </a:ln>
          <a:effectLst>
            <a:outerShdw dist="76200" dir="2700000" algn="tl" rotWithShape="0">
              <a:srgbClr val="E0457B"/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99918CB-1959-4955-AC5C-44B843C5C632}"/>
              </a:ext>
            </a:extLst>
          </p:cNvPr>
          <p:cNvSpPr txBox="1"/>
          <p:nvPr/>
        </p:nvSpPr>
        <p:spPr>
          <a:xfrm>
            <a:off x="7657905" y="3121223"/>
            <a:ext cx="18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Insert </a:t>
            </a:r>
            <a:r>
              <a:rPr lang="de-CH" sz="1400" i="1" dirty="0" err="1"/>
              <a:t>image</a:t>
            </a:r>
            <a:r>
              <a:rPr lang="de-CH" sz="1400" i="1" dirty="0"/>
              <a:t> </a:t>
            </a:r>
            <a:r>
              <a:rPr lang="de-CH" sz="1400" i="1" dirty="0" err="1"/>
              <a:t>of</a:t>
            </a:r>
            <a:r>
              <a:rPr lang="de-CH" sz="1400" i="1" dirty="0"/>
              <a:t> </a:t>
            </a:r>
            <a:r>
              <a:rPr lang="de-CH" sz="1400" i="1" dirty="0" err="1"/>
              <a:t>your</a:t>
            </a:r>
            <a:r>
              <a:rPr lang="de-CH" sz="1400" i="1" dirty="0"/>
              <a:t> </a:t>
            </a:r>
            <a:r>
              <a:rPr lang="de-CH" sz="1400" i="1" dirty="0" err="1"/>
              <a:t>hearing</a:t>
            </a:r>
            <a:r>
              <a:rPr lang="de-CH" sz="1400" i="1" dirty="0"/>
              <a:t> </a:t>
            </a:r>
            <a:r>
              <a:rPr lang="de-CH" sz="1400" i="1" dirty="0" err="1"/>
              <a:t>aid</a:t>
            </a:r>
            <a:r>
              <a:rPr lang="de-CH" sz="1400" i="1" dirty="0"/>
              <a:t>(s)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89" grpId="0" animBg="1"/>
          <p:bldP spid="125" grpId="0"/>
          <p:bldP spid="134" grpId="0" animBg="1"/>
          <p:bldP spid="142" grpId="0" animBg="1"/>
          <p:bldP spid="1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89" grpId="0" animBg="1"/>
          <p:bldP spid="125" grpId="0"/>
          <p:bldP spid="134" grpId="0" animBg="1"/>
          <p:bldP spid="142" grpId="0" animBg="1"/>
          <p:bldP spid="14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39C63-B92D-4745-9ED7-613081AD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8315EDD-1BAA-4688-8B1E-ADD85C4D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38300"/>
            <a:ext cx="11019503" cy="45720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 err="1"/>
              <a:t>Phonak</a:t>
            </a:r>
            <a:r>
              <a:rPr lang="en-US" i="1" dirty="0"/>
              <a:t> is pleased to offer a presentation to help you talk about your hearing loss and hearing technology with your classmates.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CH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/>
              <a:t>It’s designed so that you can personalize it and make it your own. Add your own information and pictures - It’s meant to be as unique as you are!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CH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/>
              <a:t>We hope you find this template informative and fun.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i="1" dirty="0"/>
              <a:t>*Instructions on how to upload images can be found within the presentation.</a:t>
            </a:r>
            <a:endParaRPr lang="de-CH" sz="1200" i="1" dirty="0"/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955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EE5AC91-7924-4560-8DBC-641A53FB9CEA}"/>
              </a:ext>
            </a:extLst>
          </p:cNvPr>
          <p:cNvGrpSpPr/>
          <p:nvPr/>
        </p:nvGrpSpPr>
        <p:grpSpPr>
          <a:xfrm>
            <a:off x="-3954226" y="-15134"/>
            <a:ext cx="20612100" cy="6858000"/>
            <a:chOff x="-5581650" y="0"/>
            <a:chExt cx="20612100" cy="6858000"/>
          </a:xfrm>
        </p:grpSpPr>
        <p:sp>
          <p:nvSpPr>
            <p:cNvPr id="116" name="Parallélogramme 115">
              <a:extLst>
                <a:ext uri="{FF2B5EF4-FFF2-40B4-BE49-F238E27FC236}">
                  <a16:creationId xmlns:a16="http://schemas.microsoft.com/office/drawing/2014/main" id="{AF1574B7-E52A-4145-85B6-92C987147925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Parallélogramme 116">
              <a:extLst>
                <a:ext uri="{FF2B5EF4-FFF2-40B4-BE49-F238E27FC236}">
                  <a16:creationId xmlns:a16="http://schemas.microsoft.com/office/drawing/2014/main" id="{1CEE84DA-5D78-4823-A0DF-E7F87E4DC32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Parallélogramme 117">
              <a:extLst>
                <a:ext uri="{FF2B5EF4-FFF2-40B4-BE49-F238E27FC236}">
                  <a16:creationId xmlns:a16="http://schemas.microsoft.com/office/drawing/2014/main" id="{16D31335-58FA-46C3-BCD5-F2B6420760D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Parallélogramme 118">
              <a:extLst>
                <a:ext uri="{FF2B5EF4-FFF2-40B4-BE49-F238E27FC236}">
                  <a16:creationId xmlns:a16="http://schemas.microsoft.com/office/drawing/2014/main" id="{134BE9B3-6018-4A9A-A2B9-5AF40CDA313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1" name="Grafik 3">
            <a:extLst>
              <a:ext uri="{FF2B5EF4-FFF2-40B4-BE49-F238E27FC236}">
                <a16:creationId xmlns:a16="http://schemas.microsoft.com/office/drawing/2014/main" id="{3951F7DE-7D4E-4C5C-A3C6-1BFF89CA4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FB0896E-C6FA-4602-A0D5-EE0C5D6C72FD}"/>
              </a:ext>
            </a:extLst>
          </p:cNvPr>
          <p:cNvGrpSpPr/>
          <p:nvPr/>
        </p:nvGrpSpPr>
        <p:grpSpPr>
          <a:xfrm>
            <a:off x="-7620" y="4857807"/>
            <a:ext cx="12207558" cy="2000193"/>
            <a:chOff x="-7620" y="6425349"/>
            <a:chExt cx="12207558" cy="2000193"/>
          </a:xfrm>
          <a:solidFill>
            <a:schemeClr val="bg1"/>
          </a:solidFill>
        </p:grpSpPr>
        <p:sp>
          <p:nvSpPr>
            <p:cNvPr id="121" name="Graphique 12">
              <a:extLst>
                <a:ext uri="{FF2B5EF4-FFF2-40B4-BE49-F238E27FC236}">
                  <a16:creationId xmlns:a16="http://schemas.microsoft.com/office/drawing/2014/main" id="{DCF4B501-F822-42F3-86E0-EF2AEA8BB179}"/>
                </a:ext>
              </a:extLst>
            </p:cNvPr>
            <p:cNvSpPr/>
            <p:nvPr/>
          </p:nvSpPr>
          <p:spPr>
            <a:xfrm>
              <a:off x="-7620" y="6425349"/>
              <a:ext cx="12202795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80BB1B9-F8A2-4BAC-960B-EBBDEA7E7AAC}"/>
                </a:ext>
              </a:extLst>
            </p:cNvPr>
            <p:cNvSpPr/>
            <p:nvPr/>
          </p:nvSpPr>
          <p:spPr>
            <a:xfrm>
              <a:off x="0" y="6578598"/>
              <a:ext cx="12199938" cy="18469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4" name="ZoneTexte 123">
            <a:extLst>
              <a:ext uri="{FF2B5EF4-FFF2-40B4-BE49-F238E27FC236}">
                <a16:creationId xmlns:a16="http://schemas.microsoft.com/office/drawing/2014/main" id="{5A4CB6E8-C890-43C8-ADB7-384A2C33AFBA}"/>
              </a:ext>
            </a:extLst>
          </p:cNvPr>
          <p:cNvSpPr txBox="1"/>
          <p:nvPr/>
        </p:nvSpPr>
        <p:spPr>
          <a:xfrm>
            <a:off x="2901526" y="5515794"/>
            <a:ext cx="804587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Three basic parts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4466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523961B7-A201-484E-9361-A701E7B25FB5}"/>
              </a:ext>
            </a:extLst>
          </p:cNvPr>
          <p:cNvGrpSpPr/>
          <p:nvPr/>
        </p:nvGrpSpPr>
        <p:grpSpPr>
          <a:xfrm>
            <a:off x="4522686" y="518105"/>
            <a:ext cx="219856" cy="219856"/>
            <a:chOff x="2599543" y="1166813"/>
            <a:chExt cx="251603" cy="251603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738F461B-57CF-4BC5-A48A-759B480B7E9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CE9D2B1E-B510-461D-AF2A-B22CBA87A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B0FD16D2-BC2A-436D-8D8C-141C7B230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AFF92A8-CEDE-485A-9DCF-A6D691DFAFD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C4A7C3EC-AD30-4ACF-AE9A-87639968F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5F7ACB20-FFD7-4B32-8B5C-8A58C0215C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raphique 19">
            <a:extLst>
              <a:ext uri="{FF2B5EF4-FFF2-40B4-BE49-F238E27FC236}">
                <a16:creationId xmlns:a16="http://schemas.microsoft.com/office/drawing/2014/main" id="{4F18B74D-8848-48A8-BDF3-809DB43213F3}"/>
              </a:ext>
            </a:extLst>
          </p:cNvPr>
          <p:cNvSpPr/>
          <p:nvPr/>
        </p:nvSpPr>
        <p:spPr>
          <a:xfrm rot="20043949">
            <a:off x="5086073" y="164392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bg1"/>
          </a:solidFill>
          <a:ln w="444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raphique 19">
            <a:extLst>
              <a:ext uri="{FF2B5EF4-FFF2-40B4-BE49-F238E27FC236}">
                <a16:creationId xmlns:a16="http://schemas.microsoft.com/office/drawing/2014/main" id="{63E4A697-CAA3-45D4-B9D5-4C3D0C6E11AF}"/>
              </a:ext>
            </a:extLst>
          </p:cNvPr>
          <p:cNvSpPr/>
          <p:nvPr/>
        </p:nvSpPr>
        <p:spPr>
          <a:xfrm rot="1934589">
            <a:off x="942698" y="719999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raphique 19">
            <a:extLst>
              <a:ext uri="{FF2B5EF4-FFF2-40B4-BE49-F238E27FC236}">
                <a16:creationId xmlns:a16="http://schemas.microsoft.com/office/drawing/2014/main" id="{CB489452-62B4-44B3-A203-B084A2B65903}"/>
              </a:ext>
            </a:extLst>
          </p:cNvPr>
          <p:cNvSpPr/>
          <p:nvPr/>
        </p:nvSpPr>
        <p:spPr>
          <a:xfrm rot="3092152">
            <a:off x="4476472" y="3987075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E0457B"/>
          </a:solidFill>
          <a:ln w="44450" cap="flat">
            <a:solidFill>
              <a:srgbClr val="FFB1A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4141DFC1-1F33-4EB3-8A32-9BA027F3F351}"/>
              </a:ext>
            </a:extLst>
          </p:cNvPr>
          <p:cNvGrpSpPr/>
          <p:nvPr/>
        </p:nvGrpSpPr>
        <p:grpSpPr>
          <a:xfrm>
            <a:off x="560286" y="2908880"/>
            <a:ext cx="219856" cy="219856"/>
            <a:chOff x="2599543" y="1166813"/>
            <a:chExt cx="251603" cy="251603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6EB428E-110D-41D0-9286-5CF2B577937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B2F1EE29-5C79-4314-BBA6-858D37C23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5561C362-1296-420F-8C64-8DB3F465A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0686C214-2F64-40D9-B2E1-859D5795374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568141B0-30D5-435A-9BA7-B92FB4D72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375A312F-6868-4EC2-A852-F9F399D89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3D93D78-EB00-4D29-99A3-2DF88002C992}"/>
              </a:ext>
            </a:extLst>
          </p:cNvPr>
          <p:cNvGrpSpPr/>
          <p:nvPr/>
        </p:nvGrpSpPr>
        <p:grpSpPr>
          <a:xfrm>
            <a:off x="5884761" y="2394530"/>
            <a:ext cx="219856" cy="219856"/>
            <a:chOff x="2599543" y="1166813"/>
            <a:chExt cx="251603" cy="251603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0C2F222-802B-4BE1-ACEA-A0BDDA93539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F9CD768B-0F0F-4042-B7FC-9E21A9221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5D99623B-F517-4673-A3E9-D9349A50A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8B8190D2-894A-499C-874D-730C0E3DDFD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3F4BFA8F-BA2C-4B5F-A337-5018C658B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B9632D48-86CF-4E1C-B97F-C0A17ADF6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17ABE0-0A65-4745-9CE4-7F3A13ED0918}"/>
              </a:ext>
            </a:extLst>
          </p:cNvPr>
          <p:cNvGrpSpPr/>
          <p:nvPr/>
        </p:nvGrpSpPr>
        <p:grpSpPr>
          <a:xfrm>
            <a:off x="5667738" y="517142"/>
            <a:ext cx="3951787" cy="877424"/>
            <a:chOff x="5667738" y="517142"/>
            <a:chExt cx="3951787" cy="87742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73059A5-F986-4708-9CD7-04A5E69535A9}"/>
                </a:ext>
              </a:extLst>
            </p:cNvPr>
            <p:cNvGrpSpPr/>
            <p:nvPr/>
          </p:nvGrpSpPr>
          <p:grpSpPr>
            <a:xfrm rot="21269831">
              <a:off x="9074423" y="734181"/>
              <a:ext cx="545102" cy="646192"/>
              <a:chOff x="7792448" y="854832"/>
              <a:chExt cx="393600" cy="466594"/>
            </a:xfrm>
            <a:solidFill>
              <a:srgbClr val="003652"/>
            </a:solidFill>
          </p:grpSpPr>
          <p:sp>
            <p:nvSpPr>
              <p:cNvPr id="5" name="Forme libre : forme 4">
                <a:extLst>
                  <a:ext uri="{FF2B5EF4-FFF2-40B4-BE49-F238E27FC236}">
                    <a16:creationId xmlns:a16="http://schemas.microsoft.com/office/drawing/2014/main" id="{A2A9BC51-F767-4290-8E46-72E5E07AF0F9}"/>
                  </a:ext>
                </a:extLst>
              </p:cNvPr>
              <p:cNvSpPr/>
              <p:nvPr/>
            </p:nvSpPr>
            <p:spPr>
              <a:xfrm rot="10800000">
                <a:off x="7792448" y="971576"/>
                <a:ext cx="45480" cy="185290"/>
              </a:xfrm>
              <a:custGeom>
                <a:avLst/>
                <a:gdLst>
                  <a:gd name="connsiteX0" fmla="*/ 86539 w 147400"/>
                  <a:gd name="connsiteY0" fmla="*/ 20013 h 600521"/>
                  <a:gd name="connsiteX1" fmla="*/ 55639 w 147400"/>
                  <a:gd name="connsiteY1" fmla="*/ 580736 h 600521"/>
                  <a:gd name="connsiteX2" fmla="*/ 112198 w 147400"/>
                  <a:gd name="connsiteY2" fmla="*/ 547653 h 600521"/>
                  <a:gd name="connsiteX3" fmla="*/ 143097 w 147400"/>
                  <a:gd name="connsiteY3" fmla="*/ 53041 h 600521"/>
                  <a:gd name="connsiteX4" fmla="*/ 86539 w 147400"/>
                  <a:gd name="connsiteY4" fmla="*/ 20013 h 600521"/>
                  <a:gd name="connsiteX5" fmla="*/ 86539 w 147400"/>
                  <a:gd name="connsiteY5" fmla="*/ 20013 h 6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400" h="600521">
                    <a:moveTo>
                      <a:pt x="86539" y="20013"/>
                    </a:moveTo>
                    <a:cubicBezTo>
                      <a:pt x="-12056" y="190943"/>
                      <a:pt x="-22046" y="400088"/>
                      <a:pt x="55639" y="580736"/>
                    </a:cubicBezTo>
                    <a:cubicBezTo>
                      <a:pt x="72235" y="619333"/>
                      <a:pt x="128685" y="586032"/>
                      <a:pt x="112198" y="547653"/>
                    </a:cubicBezTo>
                    <a:cubicBezTo>
                      <a:pt x="44066" y="389224"/>
                      <a:pt x="57222" y="201862"/>
                      <a:pt x="143097" y="53041"/>
                    </a:cubicBezTo>
                    <a:cubicBezTo>
                      <a:pt x="164225" y="16464"/>
                      <a:pt x="107612" y="-16565"/>
                      <a:pt x="86539" y="20013"/>
                    </a:cubicBezTo>
                    <a:lnTo>
                      <a:pt x="86539" y="20013"/>
                    </a:lnTo>
                    <a:close/>
                  </a:path>
                </a:pathLst>
              </a:custGeom>
              <a:grpFill/>
              <a:ln w="98425" cap="flat">
                <a:solidFill>
                  <a:srgbClr val="00365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Forme libre : forme 5">
                <a:extLst>
                  <a:ext uri="{FF2B5EF4-FFF2-40B4-BE49-F238E27FC236}">
                    <a16:creationId xmlns:a16="http://schemas.microsoft.com/office/drawing/2014/main" id="{A2BE6234-CC44-4494-9E63-603FB6EC2C19}"/>
                  </a:ext>
                </a:extLst>
              </p:cNvPr>
              <p:cNvSpPr/>
              <p:nvPr/>
            </p:nvSpPr>
            <p:spPr>
              <a:xfrm rot="10800000">
                <a:off x="7927359" y="950682"/>
                <a:ext cx="57272" cy="267829"/>
              </a:xfrm>
              <a:custGeom>
                <a:avLst/>
                <a:gdLst>
                  <a:gd name="connsiteX0" fmla="*/ 125966 w 185615"/>
                  <a:gd name="connsiteY0" fmla="*/ 20808 h 868027"/>
                  <a:gd name="connsiteX1" fmla="*/ 42602 w 185615"/>
                  <a:gd name="connsiteY1" fmla="*/ 843523 h 868027"/>
                  <a:gd name="connsiteX2" fmla="*/ 105766 w 185615"/>
                  <a:gd name="connsiteY2" fmla="*/ 826108 h 868027"/>
                  <a:gd name="connsiteX3" fmla="*/ 182524 w 185615"/>
                  <a:gd name="connsiteY3" fmla="*/ 53891 h 868027"/>
                  <a:gd name="connsiteX4" fmla="*/ 125966 w 185615"/>
                  <a:gd name="connsiteY4" fmla="*/ 20808 h 868027"/>
                  <a:gd name="connsiteX5" fmla="*/ 125966 w 185615"/>
                  <a:gd name="connsiteY5" fmla="*/ 20808 h 86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615" h="868027">
                    <a:moveTo>
                      <a:pt x="125966" y="20808"/>
                    </a:moveTo>
                    <a:cubicBezTo>
                      <a:pt x="729" y="274993"/>
                      <a:pt x="-29679" y="569358"/>
                      <a:pt x="42602" y="843523"/>
                    </a:cubicBezTo>
                    <a:cubicBezTo>
                      <a:pt x="53357" y="884249"/>
                      <a:pt x="116521" y="866998"/>
                      <a:pt x="105766" y="826108"/>
                    </a:cubicBezTo>
                    <a:cubicBezTo>
                      <a:pt x="38180" y="569521"/>
                      <a:pt x="65204" y="292026"/>
                      <a:pt x="182524" y="53891"/>
                    </a:cubicBezTo>
                    <a:cubicBezTo>
                      <a:pt x="201085" y="16168"/>
                      <a:pt x="144582" y="-17079"/>
                      <a:pt x="125966" y="20808"/>
                    </a:cubicBezTo>
                    <a:lnTo>
                      <a:pt x="125966" y="20808"/>
                    </a:lnTo>
                    <a:close/>
                  </a:path>
                </a:pathLst>
              </a:custGeom>
              <a:grpFill/>
              <a:ln w="98425" cap="flat">
                <a:solidFill>
                  <a:srgbClr val="00365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Forme libre : forme 6">
                <a:extLst>
                  <a:ext uri="{FF2B5EF4-FFF2-40B4-BE49-F238E27FC236}">
                    <a16:creationId xmlns:a16="http://schemas.microsoft.com/office/drawing/2014/main" id="{4460C8D2-265F-401A-BCA2-24E6D4D05844}"/>
                  </a:ext>
                </a:extLst>
              </p:cNvPr>
              <p:cNvSpPr/>
              <p:nvPr/>
            </p:nvSpPr>
            <p:spPr>
              <a:xfrm rot="10800000">
                <a:off x="8068136" y="854832"/>
                <a:ext cx="117912" cy="466594"/>
              </a:xfrm>
              <a:custGeom>
                <a:avLst/>
                <a:gdLst>
                  <a:gd name="connsiteX0" fmla="*/ 322738 w 382150"/>
                  <a:gd name="connsiteY0" fmla="*/ 14132 h 1512223"/>
                  <a:gd name="connsiteX1" fmla="*/ 64077 w 382150"/>
                  <a:gd name="connsiteY1" fmla="*/ 1179035 h 1512223"/>
                  <a:gd name="connsiteX2" fmla="*/ 230530 w 382150"/>
                  <a:gd name="connsiteY2" fmla="*/ 1496984 h 1512223"/>
                  <a:gd name="connsiteX3" fmla="*/ 287089 w 382150"/>
                  <a:gd name="connsiteY3" fmla="*/ 1463901 h 1512223"/>
                  <a:gd name="connsiteX4" fmla="*/ 180360 w 382150"/>
                  <a:gd name="connsiteY4" fmla="*/ 330880 h 1512223"/>
                  <a:gd name="connsiteX5" fmla="*/ 369033 w 382150"/>
                  <a:gd name="connsiteY5" fmla="*/ 60481 h 1512223"/>
                  <a:gd name="connsiteX6" fmla="*/ 322738 w 382150"/>
                  <a:gd name="connsiteY6" fmla="*/ 14132 h 1512223"/>
                  <a:gd name="connsiteX7" fmla="*/ 322738 w 382150"/>
                  <a:gd name="connsiteY7" fmla="*/ 14132 h 151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2150" h="1512223">
                    <a:moveTo>
                      <a:pt x="322738" y="14132"/>
                    </a:moveTo>
                    <a:cubicBezTo>
                      <a:pt x="29847" y="322091"/>
                      <a:pt x="-73061" y="775976"/>
                      <a:pt x="64077" y="1179035"/>
                    </a:cubicBezTo>
                    <a:cubicBezTo>
                      <a:pt x="102838" y="1292916"/>
                      <a:pt x="158741" y="1400464"/>
                      <a:pt x="230530" y="1496984"/>
                    </a:cubicBezTo>
                    <a:cubicBezTo>
                      <a:pt x="255425" y="1530450"/>
                      <a:pt x="312311" y="1497803"/>
                      <a:pt x="287089" y="1463901"/>
                    </a:cubicBezTo>
                    <a:cubicBezTo>
                      <a:pt x="44532" y="1137927"/>
                      <a:pt x="-398" y="696161"/>
                      <a:pt x="180360" y="330880"/>
                    </a:cubicBezTo>
                    <a:cubicBezTo>
                      <a:pt x="229439" y="231685"/>
                      <a:pt x="292821" y="140624"/>
                      <a:pt x="369033" y="60481"/>
                    </a:cubicBezTo>
                    <a:cubicBezTo>
                      <a:pt x="398131" y="29909"/>
                      <a:pt x="351836" y="-16495"/>
                      <a:pt x="322738" y="14132"/>
                    </a:cubicBezTo>
                    <a:lnTo>
                      <a:pt x="322738" y="14132"/>
                    </a:lnTo>
                    <a:close/>
                  </a:path>
                </a:pathLst>
              </a:custGeom>
              <a:grpFill/>
              <a:ln w="98425" cap="flat">
                <a:solidFill>
                  <a:srgbClr val="00365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FA38FFA6-A297-4009-81A2-E61E6B67194B}"/>
                </a:ext>
              </a:extLst>
            </p:cNvPr>
            <p:cNvGrpSpPr/>
            <p:nvPr/>
          </p:nvGrpSpPr>
          <p:grpSpPr>
            <a:xfrm rot="10549977">
              <a:off x="5667738" y="680842"/>
              <a:ext cx="545102" cy="646192"/>
              <a:chOff x="7792448" y="854832"/>
              <a:chExt cx="393600" cy="466594"/>
            </a:xfrm>
            <a:solidFill>
              <a:srgbClr val="003652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6C656ECA-B154-4F82-8711-952695204329}"/>
                  </a:ext>
                </a:extLst>
              </p:cNvPr>
              <p:cNvSpPr/>
              <p:nvPr/>
            </p:nvSpPr>
            <p:spPr>
              <a:xfrm rot="10800000">
                <a:off x="7792448" y="971576"/>
                <a:ext cx="45480" cy="185290"/>
              </a:xfrm>
              <a:custGeom>
                <a:avLst/>
                <a:gdLst>
                  <a:gd name="connsiteX0" fmla="*/ 86539 w 147400"/>
                  <a:gd name="connsiteY0" fmla="*/ 20013 h 600521"/>
                  <a:gd name="connsiteX1" fmla="*/ 55639 w 147400"/>
                  <a:gd name="connsiteY1" fmla="*/ 580736 h 600521"/>
                  <a:gd name="connsiteX2" fmla="*/ 112198 w 147400"/>
                  <a:gd name="connsiteY2" fmla="*/ 547653 h 600521"/>
                  <a:gd name="connsiteX3" fmla="*/ 143097 w 147400"/>
                  <a:gd name="connsiteY3" fmla="*/ 53041 h 600521"/>
                  <a:gd name="connsiteX4" fmla="*/ 86539 w 147400"/>
                  <a:gd name="connsiteY4" fmla="*/ 20013 h 600521"/>
                  <a:gd name="connsiteX5" fmla="*/ 86539 w 147400"/>
                  <a:gd name="connsiteY5" fmla="*/ 20013 h 6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400" h="600521">
                    <a:moveTo>
                      <a:pt x="86539" y="20013"/>
                    </a:moveTo>
                    <a:cubicBezTo>
                      <a:pt x="-12056" y="190943"/>
                      <a:pt x="-22046" y="400088"/>
                      <a:pt x="55639" y="580736"/>
                    </a:cubicBezTo>
                    <a:cubicBezTo>
                      <a:pt x="72235" y="619333"/>
                      <a:pt x="128685" y="586032"/>
                      <a:pt x="112198" y="547653"/>
                    </a:cubicBezTo>
                    <a:cubicBezTo>
                      <a:pt x="44066" y="389224"/>
                      <a:pt x="57222" y="201862"/>
                      <a:pt x="143097" y="53041"/>
                    </a:cubicBezTo>
                    <a:cubicBezTo>
                      <a:pt x="164225" y="16464"/>
                      <a:pt x="107612" y="-16565"/>
                      <a:pt x="86539" y="20013"/>
                    </a:cubicBezTo>
                    <a:lnTo>
                      <a:pt x="86539" y="20013"/>
                    </a:lnTo>
                    <a:close/>
                  </a:path>
                </a:pathLst>
              </a:custGeom>
              <a:grpFill/>
              <a:ln w="98425" cap="flat">
                <a:solidFill>
                  <a:srgbClr val="00365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57D9420C-1907-4B88-86D6-4C75C971DDE4}"/>
                  </a:ext>
                </a:extLst>
              </p:cNvPr>
              <p:cNvSpPr/>
              <p:nvPr/>
            </p:nvSpPr>
            <p:spPr>
              <a:xfrm rot="10800000">
                <a:off x="7927359" y="950682"/>
                <a:ext cx="57272" cy="267829"/>
              </a:xfrm>
              <a:custGeom>
                <a:avLst/>
                <a:gdLst>
                  <a:gd name="connsiteX0" fmla="*/ 125966 w 185615"/>
                  <a:gd name="connsiteY0" fmla="*/ 20808 h 868027"/>
                  <a:gd name="connsiteX1" fmla="*/ 42602 w 185615"/>
                  <a:gd name="connsiteY1" fmla="*/ 843523 h 868027"/>
                  <a:gd name="connsiteX2" fmla="*/ 105766 w 185615"/>
                  <a:gd name="connsiteY2" fmla="*/ 826108 h 868027"/>
                  <a:gd name="connsiteX3" fmla="*/ 182524 w 185615"/>
                  <a:gd name="connsiteY3" fmla="*/ 53891 h 868027"/>
                  <a:gd name="connsiteX4" fmla="*/ 125966 w 185615"/>
                  <a:gd name="connsiteY4" fmla="*/ 20808 h 868027"/>
                  <a:gd name="connsiteX5" fmla="*/ 125966 w 185615"/>
                  <a:gd name="connsiteY5" fmla="*/ 20808 h 86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615" h="868027">
                    <a:moveTo>
                      <a:pt x="125966" y="20808"/>
                    </a:moveTo>
                    <a:cubicBezTo>
                      <a:pt x="729" y="274993"/>
                      <a:pt x="-29679" y="569358"/>
                      <a:pt x="42602" y="843523"/>
                    </a:cubicBezTo>
                    <a:cubicBezTo>
                      <a:pt x="53357" y="884249"/>
                      <a:pt x="116521" y="866998"/>
                      <a:pt x="105766" y="826108"/>
                    </a:cubicBezTo>
                    <a:cubicBezTo>
                      <a:pt x="38180" y="569521"/>
                      <a:pt x="65204" y="292026"/>
                      <a:pt x="182524" y="53891"/>
                    </a:cubicBezTo>
                    <a:cubicBezTo>
                      <a:pt x="201085" y="16168"/>
                      <a:pt x="144582" y="-17079"/>
                      <a:pt x="125966" y="20808"/>
                    </a:cubicBezTo>
                    <a:lnTo>
                      <a:pt x="125966" y="20808"/>
                    </a:lnTo>
                    <a:close/>
                  </a:path>
                </a:pathLst>
              </a:custGeom>
              <a:grpFill/>
              <a:ln w="98425" cap="flat">
                <a:solidFill>
                  <a:srgbClr val="00365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97AE3FF8-81E4-4B5C-BC79-C823D3D8C622}"/>
                  </a:ext>
                </a:extLst>
              </p:cNvPr>
              <p:cNvSpPr/>
              <p:nvPr/>
            </p:nvSpPr>
            <p:spPr>
              <a:xfrm rot="10800000">
                <a:off x="8068136" y="854832"/>
                <a:ext cx="117912" cy="466594"/>
              </a:xfrm>
              <a:custGeom>
                <a:avLst/>
                <a:gdLst>
                  <a:gd name="connsiteX0" fmla="*/ 322738 w 382150"/>
                  <a:gd name="connsiteY0" fmla="*/ 14132 h 1512223"/>
                  <a:gd name="connsiteX1" fmla="*/ 64077 w 382150"/>
                  <a:gd name="connsiteY1" fmla="*/ 1179035 h 1512223"/>
                  <a:gd name="connsiteX2" fmla="*/ 230530 w 382150"/>
                  <a:gd name="connsiteY2" fmla="*/ 1496984 h 1512223"/>
                  <a:gd name="connsiteX3" fmla="*/ 287089 w 382150"/>
                  <a:gd name="connsiteY3" fmla="*/ 1463901 h 1512223"/>
                  <a:gd name="connsiteX4" fmla="*/ 180360 w 382150"/>
                  <a:gd name="connsiteY4" fmla="*/ 330880 h 1512223"/>
                  <a:gd name="connsiteX5" fmla="*/ 369033 w 382150"/>
                  <a:gd name="connsiteY5" fmla="*/ 60481 h 1512223"/>
                  <a:gd name="connsiteX6" fmla="*/ 322738 w 382150"/>
                  <a:gd name="connsiteY6" fmla="*/ 14132 h 1512223"/>
                  <a:gd name="connsiteX7" fmla="*/ 322738 w 382150"/>
                  <a:gd name="connsiteY7" fmla="*/ 14132 h 151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2150" h="1512223">
                    <a:moveTo>
                      <a:pt x="322738" y="14132"/>
                    </a:moveTo>
                    <a:cubicBezTo>
                      <a:pt x="29847" y="322091"/>
                      <a:pt x="-73061" y="775976"/>
                      <a:pt x="64077" y="1179035"/>
                    </a:cubicBezTo>
                    <a:cubicBezTo>
                      <a:pt x="102838" y="1292916"/>
                      <a:pt x="158741" y="1400464"/>
                      <a:pt x="230530" y="1496984"/>
                    </a:cubicBezTo>
                    <a:cubicBezTo>
                      <a:pt x="255425" y="1530450"/>
                      <a:pt x="312311" y="1497803"/>
                      <a:pt x="287089" y="1463901"/>
                    </a:cubicBezTo>
                    <a:cubicBezTo>
                      <a:pt x="44532" y="1137927"/>
                      <a:pt x="-398" y="696161"/>
                      <a:pt x="180360" y="330880"/>
                    </a:cubicBezTo>
                    <a:cubicBezTo>
                      <a:pt x="229439" y="231685"/>
                      <a:pt x="292821" y="140624"/>
                      <a:pt x="369033" y="60481"/>
                    </a:cubicBezTo>
                    <a:cubicBezTo>
                      <a:pt x="398131" y="29909"/>
                      <a:pt x="351836" y="-16495"/>
                      <a:pt x="322738" y="14132"/>
                    </a:cubicBezTo>
                    <a:lnTo>
                      <a:pt x="322738" y="14132"/>
                    </a:lnTo>
                    <a:close/>
                  </a:path>
                </a:pathLst>
              </a:custGeom>
              <a:grpFill/>
              <a:ln w="98425" cap="flat">
                <a:solidFill>
                  <a:srgbClr val="00365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9519E57E-9108-41D0-87E1-0C5BDDEC17F5}"/>
                </a:ext>
              </a:extLst>
            </p:cNvPr>
            <p:cNvSpPr txBox="1"/>
            <p:nvPr/>
          </p:nvSpPr>
          <p:spPr>
            <a:xfrm>
              <a:off x="6460177" y="637436"/>
              <a:ext cx="2558393" cy="7571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microphone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D6535A58-4BBB-497B-B698-22050336C1F9}"/>
                </a:ext>
              </a:extLst>
            </p:cNvPr>
            <p:cNvGrpSpPr/>
            <p:nvPr/>
          </p:nvGrpSpPr>
          <p:grpSpPr>
            <a:xfrm>
              <a:off x="6137639" y="517142"/>
              <a:ext cx="363096" cy="363975"/>
              <a:chOff x="6194403" y="1325245"/>
              <a:chExt cx="647268" cy="648834"/>
            </a:xfrm>
          </p:grpSpPr>
          <p:pic>
            <p:nvPicPr>
              <p:cNvPr id="84" name="Graphique 83">
                <a:extLst>
                  <a:ext uri="{FF2B5EF4-FFF2-40B4-BE49-F238E27FC236}">
                    <a16:creationId xmlns:a16="http://schemas.microsoft.com/office/drawing/2014/main" id="{D48FDF61-7F3D-40CB-98E9-4AB1DAA66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9900000">
                <a:off x="6194403" y="1325245"/>
                <a:ext cx="647268" cy="636108"/>
              </a:xfrm>
              <a:prstGeom prst="rect">
                <a:avLst/>
              </a:prstGeom>
              <a:effectLst>
                <a:outerShdw dist="38100" dir="2700000" algn="tl" rotWithShape="0">
                  <a:prstClr val="black">
                    <a:alpha val="29000"/>
                  </a:prstClr>
                </a:outerShdw>
              </a:effectLst>
            </p:spPr>
          </p:pic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3E2CEB15-33C7-4E9E-8C78-2171F09A4FE0}"/>
                  </a:ext>
                </a:extLst>
              </p:cNvPr>
              <p:cNvSpPr txBox="1"/>
              <p:nvPr/>
            </p:nvSpPr>
            <p:spPr>
              <a:xfrm>
                <a:off x="6239639" y="1365074"/>
                <a:ext cx="557798" cy="60900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agic Marker"/>
                    <a:ea typeface="+mn-ea"/>
                    <a:cs typeface="+mn-cs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FE0CE-D01C-4D8C-AE5B-250111C0AC17}"/>
              </a:ext>
            </a:extLst>
          </p:cNvPr>
          <p:cNvGrpSpPr/>
          <p:nvPr/>
        </p:nvGrpSpPr>
        <p:grpSpPr>
          <a:xfrm>
            <a:off x="5191459" y="3187700"/>
            <a:ext cx="4749132" cy="1295400"/>
            <a:chOff x="5191459" y="3187700"/>
            <a:chExt cx="4749132" cy="1295400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2905B490-38DE-43F1-8ACD-E220D9ECD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1503" b="31234"/>
            <a:stretch/>
          </p:blipFill>
          <p:spPr>
            <a:xfrm>
              <a:off x="5191459" y="3187700"/>
              <a:ext cx="4749132" cy="1295400"/>
            </a:xfrm>
            <a:prstGeom prst="rect">
              <a:avLst/>
            </a:prstGeom>
          </p:spPr>
        </p:pic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DE291EFC-29D6-436B-A83F-309B6E7D2334}"/>
                </a:ext>
              </a:extLst>
            </p:cNvPr>
            <p:cNvGrpSpPr/>
            <p:nvPr/>
          </p:nvGrpSpPr>
          <p:grpSpPr>
            <a:xfrm>
              <a:off x="6193865" y="3297178"/>
              <a:ext cx="2295709" cy="757130"/>
              <a:chOff x="5605129" y="3208278"/>
              <a:chExt cx="2295709" cy="757130"/>
            </a:xfrm>
          </p:grpSpPr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83F13102-D22E-46F7-A14F-A557FDFC7189}"/>
                  </a:ext>
                </a:extLst>
              </p:cNvPr>
              <p:cNvSpPr txBox="1"/>
              <p:nvPr/>
            </p:nvSpPr>
            <p:spPr>
              <a:xfrm>
                <a:off x="6037763" y="3208278"/>
                <a:ext cx="1863075" cy="7571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agic Marker"/>
                    <a:ea typeface="+mn-ea"/>
                    <a:cs typeface="+mn-cs"/>
                  </a:rPr>
                  <a:t>speaker</a:t>
                </a:r>
              </a:p>
            </p:txBody>
          </p:sp>
          <p:grpSp>
            <p:nvGrpSpPr>
              <p:cNvPr id="101" name="Groupe 100">
                <a:extLst>
                  <a:ext uri="{FF2B5EF4-FFF2-40B4-BE49-F238E27FC236}">
                    <a16:creationId xmlns:a16="http://schemas.microsoft.com/office/drawing/2014/main" id="{136725A9-1962-4849-B969-A7FB5290B71D}"/>
                  </a:ext>
                </a:extLst>
              </p:cNvPr>
              <p:cNvGrpSpPr/>
              <p:nvPr/>
            </p:nvGrpSpPr>
            <p:grpSpPr>
              <a:xfrm>
                <a:off x="5605129" y="3306083"/>
                <a:ext cx="432634" cy="427717"/>
                <a:chOff x="9614266" y="2632076"/>
                <a:chExt cx="432634" cy="427717"/>
              </a:xfrm>
            </p:grpSpPr>
            <p:sp>
              <p:nvSpPr>
                <p:cNvPr id="102" name="Graphique 13">
                  <a:extLst>
                    <a:ext uri="{FF2B5EF4-FFF2-40B4-BE49-F238E27FC236}">
                      <a16:creationId xmlns:a16="http://schemas.microsoft.com/office/drawing/2014/main" id="{BF56DD99-D161-40F6-BAE3-F0943820CEFC}"/>
                    </a:ext>
                  </a:extLst>
                </p:cNvPr>
                <p:cNvSpPr/>
                <p:nvPr/>
              </p:nvSpPr>
              <p:spPr>
                <a:xfrm>
                  <a:off x="9614266" y="2632076"/>
                  <a:ext cx="432634" cy="427717"/>
                </a:xfrm>
                <a:custGeom>
                  <a:avLst/>
                  <a:gdLst>
                    <a:gd name="connsiteX0" fmla="*/ 821437 w 838200"/>
                    <a:gd name="connsiteY0" fmla="*/ 404307 h 828675"/>
                    <a:gd name="connsiteX1" fmla="*/ 422054 w 838200"/>
                    <a:gd name="connsiteY1" fmla="*/ 810929 h 828675"/>
                    <a:gd name="connsiteX2" fmla="*/ 22575 w 838200"/>
                    <a:gd name="connsiteY2" fmla="*/ 418690 h 828675"/>
                    <a:gd name="connsiteX3" fmla="*/ 422054 w 838200"/>
                    <a:gd name="connsiteY3" fmla="*/ 12163 h 828675"/>
                    <a:gd name="connsiteX4" fmla="*/ 821437 w 838200"/>
                    <a:gd name="connsiteY4" fmla="*/ 404307 h 828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8200" h="828675">
                      <a:moveTo>
                        <a:pt x="821437" y="404307"/>
                      </a:moveTo>
                      <a:cubicBezTo>
                        <a:pt x="892112" y="570899"/>
                        <a:pt x="713328" y="743206"/>
                        <a:pt x="422054" y="810929"/>
                      </a:cubicBezTo>
                      <a:cubicBezTo>
                        <a:pt x="130684" y="878652"/>
                        <a:pt x="-48101" y="693391"/>
                        <a:pt x="22575" y="418690"/>
                      </a:cubicBezTo>
                      <a:cubicBezTo>
                        <a:pt x="93346" y="147418"/>
                        <a:pt x="272130" y="-24985"/>
                        <a:pt x="422054" y="12163"/>
                      </a:cubicBezTo>
                      <a:cubicBezTo>
                        <a:pt x="571882" y="49215"/>
                        <a:pt x="750761" y="234476"/>
                        <a:pt x="821437" y="404307"/>
                      </a:cubicBezTo>
                      <a:close/>
                    </a:path>
                  </a:pathLst>
                </a:custGeom>
                <a:solidFill>
                  <a:srgbClr val="E0457B"/>
                </a:solidFill>
                <a:ln w="5502" cap="flat">
                  <a:noFill/>
                  <a:prstDash val="solid"/>
                  <a:miter/>
                </a:ln>
                <a:effectLst>
                  <a:outerShdw dist="38100" dir="2700000" algn="tl" rotWithShape="0">
                    <a:prstClr val="black">
                      <a:alpha val="29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ZoneTexte 102">
                  <a:extLst>
                    <a:ext uri="{FF2B5EF4-FFF2-40B4-BE49-F238E27FC236}">
                      <a16:creationId xmlns:a16="http://schemas.microsoft.com/office/drawing/2014/main" id="{9042A3AA-0E09-4ECA-ABA0-89A0785795E3}"/>
                    </a:ext>
                  </a:extLst>
                </p:cNvPr>
                <p:cNvSpPr txBox="1"/>
                <p:nvPr/>
              </p:nvSpPr>
              <p:spPr>
                <a:xfrm>
                  <a:off x="9649148" y="2692688"/>
                  <a:ext cx="312906" cy="3416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agic Marker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D28CD-F70D-4121-B150-F113978F0E59}"/>
              </a:ext>
            </a:extLst>
          </p:cNvPr>
          <p:cNvGrpSpPr/>
          <p:nvPr/>
        </p:nvGrpSpPr>
        <p:grpSpPr>
          <a:xfrm>
            <a:off x="6351824" y="1857375"/>
            <a:ext cx="4460401" cy="1209675"/>
            <a:chOff x="6351824" y="1857375"/>
            <a:chExt cx="4460401" cy="1209675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FB8F6F40-BB4D-44B6-A3AF-3908C096D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966" b="24090"/>
            <a:stretch/>
          </p:blipFill>
          <p:spPr>
            <a:xfrm>
              <a:off x="6351824" y="1857375"/>
              <a:ext cx="4460401" cy="1209675"/>
            </a:xfrm>
            <a:prstGeom prst="rect">
              <a:avLst/>
            </a:prstGeom>
          </p:spPr>
        </p:pic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EACCC62B-7BF0-4F08-BE00-A3CD1797EC0E}"/>
                </a:ext>
              </a:extLst>
            </p:cNvPr>
            <p:cNvSpPr txBox="1"/>
            <p:nvPr/>
          </p:nvSpPr>
          <p:spPr>
            <a:xfrm>
              <a:off x="7685715" y="2042439"/>
              <a:ext cx="2003242" cy="7571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amplifier</a:t>
              </a:r>
            </a:p>
          </p:txBody>
        </p: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CF0D5CFF-45F3-4E5D-94AB-908E9FDB8CAA}"/>
                </a:ext>
              </a:extLst>
            </p:cNvPr>
            <p:cNvGrpSpPr/>
            <p:nvPr/>
          </p:nvGrpSpPr>
          <p:grpSpPr>
            <a:xfrm>
              <a:off x="7277366" y="2437005"/>
              <a:ext cx="393434" cy="373477"/>
              <a:chOff x="8045716" y="2543529"/>
              <a:chExt cx="393434" cy="373477"/>
            </a:xfrm>
          </p:grpSpPr>
          <p:sp>
            <p:nvSpPr>
              <p:cNvPr id="107" name="Graphique 11">
                <a:extLst>
                  <a:ext uri="{FF2B5EF4-FFF2-40B4-BE49-F238E27FC236}">
                    <a16:creationId xmlns:a16="http://schemas.microsoft.com/office/drawing/2014/main" id="{9B057F08-3A70-4E8F-B75F-B77313E47F69}"/>
                  </a:ext>
                </a:extLst>
              </p:cNvPr>
              <p:cNvSpPr/>
              <p:nvPr/>
            </p:nvSpPr>
            <p:spPr>
              <a:xfrm rot="2374533">
                <a:off x="8045716" y="2543529"/>
                <a:ext cx="393434" cy="373477"/>
              </a:xfrm>
              <a:custGeom>
                <a:avLst/>
                <a:gdLst>
                  <a:gd name="connsiteX0" fmla="*/ 1281237 w 1314450"/>
                  <a:gd name="connsiteY0" fmla="*/ 611888 h 1247775"/>
                  <a:gd name="connsiteX1" fmla="*/ 658588 w 1314450"/>
                  <a:gd name="connsiteY1" fmla="*/ 1248920 h 1247775"/>
                  <a:gd name="connsiteX2" fmla="*/ 40035 w 1314450"/>
                  <a:gd name="connsiteY2" fmla="*/ 606078 h 1247775"/>
                  <a:gd name="connsiteX3" fmla="*/ 99852 w 1314450"/>
                  <a:gd name="connsiteY3" fmla="*/ 139734 h 1247775"/>
                  <a:gd name="connsiteX4" fmla="*/ 658493 w 1314450"/>
                  <a:gd name="connsiteY4" fmla="*/ 7718 h 1247775"/>
                  <a:gd name="connsiteX5" fmla="*/ 1218753 w 1314450"/>
                  <a:gd name="connsiteY5" fmla="*/ 166595 h 1247775"/>
                  <a:gd name="connsiteX6" fmla="*/ 1281237 w 1314450"/>
                  <a:gd name="connsiteY6" fmla="*/ 611888 h 12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450" h="1247775">
                    <a:moveTo>
                      <a:pt x="1281237" y="611888"/>
                    </a:moveTo>
                    <a:cubicBezTo>
                      <a:pt x="1162270" y="992603"/>
                      <a:pt x="928717" y="1244634"/>
                      <a:pt x="658588" y="1248920"/>
                    </a:cubicBezTo>
                    <a:cubicBezTo>
                      <a:pt x="387792" y="1263970"/>
                      <a:pt x="158526" y="1013272"/>
                      <a:pt x="40035" y="606078"/>
                    </a:cubicBezTo>
                    <a:cubicBezTo>
                      <a:pt x="-12639" y="407387"/>
                      <a:pt x="-8448" y="239747"/>
                      <a:pt x="99852" y="139734"/>
                    </a:cubicBezTo>
                    <a:cubicBezTo>
                      <a:pt x="203484" y="37150"/>
                      <a:pt x="411224" y="2098"/>
                      <a:pt x="658493" y="7718"/>
                    </a:cubicBezTo>
                    <a:cubicBezTo>
                      <a:pt x="905762" y="17243"/>
                      <a:pt x="1113978" y="63820"/>
                      <a:pt x="1218753" y="166595"/>
                    </a:cubicBezTo>
                    <a:cubicBezTo>
                      <a:pt x="1328100" y="267560"/>
                      <a:pt x="1333911" y="424722"/>
                      <a:pt x="1281237" y="6118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502" cap="flat">
                <a:noFill/>
                <a:prstDash val="solid"/>
                <a:miter/>
              </a:ln>
              <a:effectLst>
                <a:outerShdw dist="38100" dir="20280000" algn="tl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DA320780-D49C-40CD-A45B-7FE3372DA637}"/>
                  </a:ext>
                </a:extLst>
              </p:cNvPr>
              <p:cNvSpPr txBox="1"/>
              <p:nvPr/>
            </p:nvSpPr>
            <p:spPr>
              <a:xfrm>
                <a:off x="8098765" y="2603433"/>
                <a:ext cx="209486" cy="22871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agic Marker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109" name="ZoneTexte 108">
            <a:extLst>
              <a:ext uri="{FF2B5EF4-FFF2-40B4-BE49-F238E27FC236}">
                <a16:creationId xmlns:a16="http://schemas.microsoft.com/office/drawing/2014/main" id="{0DFFF54E-7A07-470E-83A7-78AB74570EBC}"/>
              </a:ext>
            </a:extLst>
          </p:cNvPr>
          <p:cNvSpPr txBox="1"/>
          <p:nvPr/>
        </p:nvSpPr>
        <p:spPr>
          <a:xfrm>
            <a:off x="3600027" y="5105600"/>
            <a:ext cx="4548938" cy="7017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hearing aid has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93B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E94DB4A-C02A-4BA1-99C7-688F9C6796CE}"/>
              </a:ext>
            </a:extLst>
          </p:cNvPr>
          <p:cNvSpPr/>
          <p:nvPr/>
        </p:nvSpPr>
        <p:spPr>
          <a:xfrm>
            <a:off x="1206504" y="557476"/>
            <a:ext cx="3530596" cy="3530596"/>
          </a:xfrm>
          <a:prstGeom prst="ellipse">
            <a:avLst/>
          </a:prstGeom>
          <a:solidFill>
            <a:schemeClr val="accent1"/>
          </a:solidFill>
          <a:ln w="13921" cap="flat">
            <a:noFill/>
            <a:prstDash val="solid"/>
            <a:miter/>
          </a:ln>
          <a:effectLst>
            <a:outerShdw dist="63500" dir="270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89F13139-96D6-4CEC-BA23-30DEEAFF4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51" y="1080029"/>
            <a:ext cx="3736158" cy="5532316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24000"/>
              </a:prstClr>
            </a:outerShdw>
          </a:effectLst>
        </p:spPr>
      </p:pic>
      <p:grpSp>
        <p:nvGrpSpPr>
          <p:cNvPr id="86" name="Groupe 82">
            <a:extLst>
              <a:ext uri="{FF2B5EF4-FFF2-40B4-BE49-F238E27FC236}">
                <a16:creationId xmlns:a16="http://schemas.microsoft.com/office/drawing/2014/main" id="{68048922-E5BC-4956-B448-FBC753F452EB}"/>
              </a:ext>
            </a:extLst>
          </p:cNvPr>
          <p:cNvGrpSpPr/>
          <p:nvPr/>
        </p:nvGrpSpPr>
        <p:grpSpPr>
          <a:xfrm>
            <a:off x="1595410" y="2466602"/>
            <a:ext cx="363096" cy="357069"/>
            <a:chOff x="6194403" y="1325245"/>
            <a:chExt cx="647268" cy="636524"/>
          </a:xfrm>
        </p:grpSpPr>
        <p:pic>
          <p:nvPicPr>
            <p:cNvPr id="87" name="Graphique 83">
              <a:extLst>
                <a:ext uri="{FF2B5EF4-FFF2-40B4-BE49-F238E27FC236}">
                  <a16:creationId xmlns:a16="http://schemas.microsoft.com/office/drawing/2014/main" id="{5159F945-FBED-438C-A5CF-A11817335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00000">
              <a:off x="6194403" y="1325245"/>
              <a:ext cx="647268" cy="636108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</p:pic>
        <p:sp>
          <p:nvSpPr>
            <p:cNvPr id="88" name="ZoneTexte 84">
              <a:extLst>
                <a:ext uri="{FF2B5EF4-FFF2-40B4-BE49-F238E27FC236}">
                  <a16:creationId xmlns:a16="http://schemas.microsoft.com/office/drawing/2014/main" id="{9E215DD3-6199-44D4-8FB9-3233A074F291}"/>
                </a:ext>
              </a:extLst>
            </p:cNvPr>
            <p:cNvSpPr txBox="1"/>
            <p:nvPr/>
          </p:nvSpPr>
          <p:spPr>
            <a:xfrm>
              <a:off x="6271065" y="1352764"/>
              <a:ext cx="557797" cy="60900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9" name="Groupe 105">
            <a:extLst>
              <a:ext uri="{FF2B5EF4-FFF2-40B4-BE49-F238E27FC236}">
                <a16:creationId xmlns:a16="http://schemas.microsoft.com/office/drawing/2014/main" id="{1E6BDC82-313D-4B99-8270-ECE8B80EE659}"/>
              </a:ext>
            </a:extLst>
          </p:cNvPr>
          <p:cNvGrpSpPr/>
          <p:nvPr/>
        </p:nvGrpSpPr>
        <p:grpSpPr>
          <a:xfrm>
            <a:off x="2136707" y="3307579"/>
            <a:ext cx="393434" cy="373477"/>
            <a:chOff x="8045716" y="2543529"/>
            <a:chExt cx="393434" cy="373477"/>
          </a:xfrm>
        </p:grpSpPr>
        <p:sp>
          <p:nvSpPr>
            <p:cNvPr id="90" name="Graphique 11">
              <a:extLst>
                <a:ext uri="{FF2B5EF4-FFF2-40B4-BE49-F238E27FC236}">
                  <a16:creationId xmlns:a16="http://schemas.microsoft.com/office/drawing/2014/main" id="{FB9B81E5-9EDF-46A9-AED5-8E1624C5E106}"/>
                </a:ext>
              </a:extLst>
            </p:cNvPr>
            <p:cNvSpPr/>
            <p:nvPr/>
          </p:nvSpPr>
          <p:spPr>
            <a:xfrm rot="2374533">
              <a:off x="8045716" y="2543529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38100" dir="20280000" algn="tl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ZoneTexte 107">
              <a:extLst>
                <a:ext uri="{FF2B5EF4-FFF2-40B4-BE49-F238E27FC236}">
                  <a16:creationId xmlns:a16="http://schemas.microsoft.com/office/drawing/2014/main" id="{DED65593-FC46-454E-85F4-1374D6846F9B}"/>
                </a:ext>
              </a:extLst>
            </p:cNvPr>
            <p:cNvSpPr txBox="1"/>
            <p:nvPr/>
          </p:nvSpPr>
          <p:spPr>
            <a:xfrm>
              <a:off x="8098765" y="2603433"/>
              <a:ext cx="209486" cy="2287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92" name="Groupe 100">
            <a:extLst>
              <a:ext uri="{FF2B5EF4-FFF2-40B4-BE49-F238E27FC236}">
                <a16:creationId xmlns:a16="http://schemas.microsoft.com/office/drawing/2014/main" id="{178BD960-F6A2-4C47-9555-7001791537A8}"/>
              </a:ext>
            </a:extLst>
          </p:cNvPr>
          <p:cNvGrpSpPr/>
          <p:nvPr/>
        </p:nvGrpSpPr>
        <p:grpSpPr>
          <a:xfrm>
            <a:off x="2867509" y="1366033"/>
            <a:ext cx="432634" cy="427717"/>
            <a:chOff x="9614266" y="2632076"/>
            <a:chExt cx="432634" cy="427717"/>
          </a:xfrm>
        </p:grpSpPr>
        <p:sp>
          <p:nvSpPr>
            <p:cNvPr id="93" name="Graphique 13">
              <a:extLst>
                <a:ext uri="{FF2B5EF4-FFF2-40B4-BE49-F238E27FC236}">
                  <a16:creationId xmlns:a16="http://schemas.microsoft.com/office/drawing/2014/main" id="{86D5F28A-D63A-4BA5-B06D-C91B878CF986}"/>
                </a:ext>
              </a:extLst>
            </p:cNvPr>
            <p:cNvSpPr/>
            <p:nvPr/>
          </p:nvSpPr>
          <p:spPr>
            <a:xfrm>
              <a:off x="9614266" y="2632076"/>
              <a:ext cx="432634" cy="427717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4" name="ZoneTexte 102">
              <a:extLst>
                <a:ext uri="{FF2B5EF4-FFF2-40B4-BE49-F238E27FC236}">
                  <a16:creationId xmlns:a16="http://schemas.microsoft.com/office/drawing/2014/main" id="{A7ECC081-C44B-4336-B7F6-3A58918BEF01}"/>
                </a:ext>
              </a:extLst>
            </p:cNvPr>
            <p:cNvSpPr txBox="1"/>
            <p:nvPr/>
          </p:nvSpPr>
          <p:spPr>
            <a:xfrm>
              <a:off x="9649148" y="2692688"/>
              <a:ext cx="312906" cy="3416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95" name="Groupe 82">
            <a:extLst>
              <a:ext uri="{FF2B5EF4-FFF2-40B4-BE49-F238E27FC236}">
                <a16:creationId xmlns:a16="http://schemas.microsoft.com/office/drawing/2014/main" id="{83D4D495-B906-46FC-9F15-1F58A4DB301B}"/>
              </a:ext>
            </a:extLst>
          </p:cNvPr>
          <p:cNvGrpSpPr/>
          <p:nvPr/>
        </p:nvGrpSpPr>
        <p:grpSpPr>
          <a:xfrm>
            <a:off x="2165911" y="1367502"/>
            <a:ext cx="363096" cy="357069"/>
            <a:chOff x="6194403" y="1325245"/>
            <a:chExt cx="647268" cy="636524"/>
          </a:xfrm>
        </p:grpSpPr>
        <p:pic>
          <p:nvPicPr>
            <p:cNvPr id="96" name="Graphique 83">
              <a:extLst>
                <a:ext uri="{FF2B5EF4-FFF2-40B4-BE49-F238E27FC236}">
                  <a16:creationId xmlns:a16="http://schemas.microsoft.com/office/drawing/2014/main" id="{154B39D1-31E4-474C-BF58-7AC103415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00000">
              <a:off x="6194403" y="1325245"/>
              <a:ext cx="647268" cy="636108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</p:pic>
        <p:sp>
          <p:nvSpPr>
            <p:cNvPr id="97" name="ZoneTexte 84">
              <a:extLst>
                <a:ext uri="{FF2B5EF4-FFF2-40B4-BE49-F238E27FC236}">
                  <a16:creationId xmlns:a16="http://schemas.microsoft.com/office/drawing/2014/main" id="{09160688-942E-4A2E-96C6-90BE4492A74D}"/>
                </a:ext>
              </a:extLst>
            </p:cNvPr>
            <p:cNvSpPr txBox="1"/>
            <p:nvPr/>
          </p:nvSpPr>
          <p:spPr>
            <a:xfrm>
              <a:off x="6271065" y="1352764"/>
              <a:ext cx="557797" cy="60900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8764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65" grpId="0" animBg="1"/>
      <p:bldP spid="66" grpId="0" animBg="1"/>
      <p:bldP spid="67" grpId="0" animBg="1"/>
      <p:bldP spid="109" grpId="0"/>
      <p:bldP spid="2" grpId="0" animBg="1"/>
      <p:bldP spid="2" grpId="1" animBg="1"/>
      <p:bldP spid="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615DFA3-1B0A-4A0B-9E6A-D90FB64379C6}"/>
              </a:ext>
            </a:extLst>
          </p:cNvPr>
          <p:cNvGrpSpPr/>
          <p:nvPr/>
        </p:nvGrpSpPr>
        <p:grpSpPr>
          <a:xfrm>
            <a:off x="-2155927" y="0"/>
            <a:ext cx="16211550" cy="6858000"/>
            <a:chOff x="-5581650" y="0"/>
            <a:chExt cx="16211550" cy="6858000"/>
          </a:xfrm>
        </p:grpSpPr>
        <p:sp>
          <p:nvSpPr>
            <p:cNvPr id="3" name="Parallélogramme 2">
              <a:extLst>
                <a:ext uri="{FF2B5EF4-FFF2-40B4-BE49-F238E27FC236}">
                  <a16:creationId xmlns:a16="http://schemas.microsoft.com/office/drawing/2014/main" id="{ACA9DE64-25B2-44AC-BF05-888BB208DCCC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Parallélogramme 3">
              <a:extLst>
                <a:ext uri="{FF2B5EF4-FFF2-40B4-BE49-F238E27FC236}">
                  <a16:creationId xmlns:a16="http://schemas.microsoft.com/office/drawing/2014/main" id="{2D5E569F-0947-490C-B68A-761177DBFA7C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Parallélogramme 4">
              <a:extLst>
                <a:ext uri="{FF2B5EF4-FFF2-40B4-BE49-F238E27FC236}">
                  <a16:creationId xmlns:a16="http://schemas.microsoft.com/office/drawing/2014/main" id="{F46D511F-07CF-485B-9676-E320390AF739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aphique 8">
            <a:extLst>
              <a:ext uri="{FF2B5EF4-FFF2-40B4-BE49-F238E27FC236}">
                <a16:creationId xmlns:a16="http://schemas.microsoft.com/office/drawing/2014/main" id="{6E87AEC4-80F5-4C11-BCE3-A36BC2AD431A}"/>
              </a:ext>
            </a:extLst>
          </p:cNvPr>
          <p:cNvGrpSpPr/>
          <p:nvPr/>
        </p:nvGrpSpPr>
        <p:grpSpPr>
          <a:xfrm>
            <a:off x="6418031" y="2783051"/>
            <a:ext cx="784773" cy="1605342"/>
            <a:chOff x="1116184" y="532564"/>
            <a:chExt cx="1049715" cy="214732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88C6F96-781E-436F-A3C7-694783D42D42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006C8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C92F0F8-A9F6-405F-A600-8829665EDBE0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006C8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31BEDFD-34DA-454D-9E03-D32801406DE2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0093B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056E2E-BCCA-462A-B8B7-134A758D439C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006C8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8C7C205-72E4-44B7-B350-369E3B2206F3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0093B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4D90E9-C9C3-469E-BBAD-D72920D3F214}"/>
              </a:ext>
            </a:extLst>
          </p:cNvPr>
          <p:cNvGrpSpPr/>
          <p:nvPr/>
        </p:nvGrpSpPr>
        <p:grpSpPr>
          <a:xfrm>
            <a:off x="2309496" y="2895080"/>
            <a:ext cx="4216398" cy="1662470"/>
            <a:chOff x="2309496" y="2895080"/>
            <a:chExt cx="4216398" cy="1662470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321D4F2-3106-4D54-8C81-1AAB77FD5ECB}"/>
                </a:ext>
              </a:extLst>
            </p:cNvPr>
            <p:cNvSpPr txBox="1"/>
            <p:nvPr/>
          </p:nvSpPr>
          <p:spPr>
            <a:xfrm>
              <a:off x="2309496" y="3634220"/>
              <a:ext cx="4216398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aids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work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13A658E-D070-43EF-AE89-0EDE9C9CCC23}"/>
                </a:ext>
              </a:extLst>
            </p:cNvPr>
            <p:cNvSpPr txBox="1"/>
            <p:nvPr/>
          </p:nvSpPr>
          <p:spPr>
            <a:xfrm>
              <a:off x="2735579" y="2895080"/>
              <a:ext cx="378459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How hearing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74628D8-7E57-450B-8821-E558A956940A}"/>
              </a:ext>
            </a:extLst>
          </p:cNvPr>
          <p:cNvGrpSpPr/>
          <p:nvPr/>
        </p:nvGrpSpPr>
        <p:grpSpPr>
          <a:xfrm>
            <a:off x="758424" y="342900"/>
            <a:ext cx="4464228" cy="1949458"/>
            <a:chOff x="961624" y="431800"/>
            <a:chExt cx="4464228" cy="1949458"/>
          </a:xfrm>
        </p:grpSpPr>
        <p:sp>
          <p:nvSpPr>
            <p:cNvPr id="18" name="Graphique 8">
              <a:extLst>
                <a:ext uri="{FF2B5EF4-FFF2-40B4-BE49-F238E27FC236}">
                  <a16:creationId xmlns:a16="http://schemas.microsoft.com/office/drawing/2014/main" id="{D1262DB1-7F89-4FCD-939B-24D47AE6AB62}"/>
                </a:ext>
              </a:extLst>
            </p:cNvPr>
            <p:cNvSpPr/>
            <p:nvPr/>
          </p:nvSpPr>
          <p:spPr>
            <a:xfrm flipH="1">
              <a:off x="961624" y="431800"/>
              <a:ext cx="4464228" cy="194945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F0EAEAC-8D7E-4426-A003-41DEA0ED70C8}"/>
                </a:ext>
              </a:extLst>
            </p:cNvPr>
            <p:cNvSpPr txBox="1"/>
            <p:nvPr/>
          </p:nvSpPr>
          <p:spPr>
            <a:xfrm>
              <a:off x="1108960" y="964627"/>
              <a:ext cx="4121192" cy="9294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Hearing aids are filled with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amazing technology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FEFDC60-FAF7-4C73-BFA3-B9E1D7B2E5E1}"/>
              </a:ext>
            </a:extLst>
          </p:cNvPr>
          <p:cNvGrpSpPr/>
          <p:nvPr/>
        </p:nvGrpSpPr>
        <p:grpSpPr>
          <a:xfrm rot="17002074" flipV="1">
            <a:off x="2039717" y="2536526"/>
            <a:ext cx="418736" cy="609860"/>
            <a:chOff x="2871787" y="3279776"/>
            <a:chExt cx="691055" cy="1006475"/>
          </a:xfrm>
          <a:solidFill>
            <a:schemeClr val="accent1"/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202C14-3D62-4AA3-81EA-33C8E7E69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6D26A9BC-09BE-42DF-BAB2-B2C964B3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89AA273-8984-4F04-B3D0-EF7CE9679988}"/>
              </a:ext>
            </a:extLst>
          </p:cNvPr>
          <p:cNvGrpSpPr/>
          <p:nvPr/>
        </p:nvGrpSpPr>
        <p:grpSpPr>
          <a:xfrm>
            <a:off x="7721600" y="1206141"/>
            <a:ext cx="3852864" cy="2432864"/>
            <a:chOff x="7759700" y="914041"/>
            <a:chExt cx="3852864" cy="2432864"/>
          </a:xfrm>
        </p:grpSpPr>
        <p:sp>
          <p:nvSpPr>
            <p:cNvPr id="24" name="Graphique 2">
              <a:extLst>
                <a:ext uri="{FF2B5EF4-FFF2-40B4-BE49-F238E27FC236}">
                  <a16:creationId xmlns:a16="http://schemas.microsoft.com/office/drawing/2014/main" id="{78AD8085-4496-4802-88B5-748FF9EDD725}"/>
                </a:ext>
              </a:extLst>
            </p:cNvPr>
            <p:cNvSpPr/>
            <p:nvPr/>
          </p:nvSpPr>
          <p:spPr>
            <a:xfrm>
              <a:off x="7759700" y="914041"/>
              <a:ext cx="3852864" cy="2432864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D44CC1A-AE6C-4CF3-903D-7BC82A01BBB6}"/>
                </a:ext>
              </a:extLst>
            </p:cNvPr>
            <p:cNvSpPr txBox="1"/>
            <p:nvPr/>
          </p:nvSpPr>
          <p:spPr>
            <a:xfrm>
              <a:off x="8178074" y="1472216"/>
              <a:ext cx="3124574" cy="148502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They also help me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hear better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noisy places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FFABC61-E614-4CF5-9D39-AC468572F0E2}"/>
              </a:ext>
            </a:extLst>
          </p:cNvPr>
          <p:cNvGrpSpPr/>
          <p:nvPr/>
        </p:nvGrpSpPr>
        <p:grpSpPr>
          <a:xfrm rot="16866725">
            <a:off x="7638174" y="3515659"/>
            <a:ext cx="373992" cy="544693"/>
            <a:chOff x="2871787" y="3279776"/>
            <a:chExt cx="691055" cy="1006475"/>
          </a:xfrm>
          <a:solidFill>
            <a:srgbClr val="0093B2"/>
          </a:solidFill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C588C1E-779A-4807-B1FC-F1437A87D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32764365-F0B7-4D3E-AF86-919D9443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0B1DD2D-D7E5-40E2-8E8E-2BDAC5243497}"/>
              </a:ext>
            </a:extLst>
          </p:cNvPr>
          <p:cNvGrpSpPr/>
          <p:nvPr/>
        </p:nvGrpSpPr>
        <p:grpSpPr>
          <a:xfrm>
            <a:off x="3052721" y="4984810"/>
            <a:ext cx="6055714" cy="1606490"/>
            <a:chOff x="3709493" y="4984810"/>
            <a:chExt cx="6055714" cy="1606490"/>
          </a:xfrm>
        </p:grpSpPr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CFCB3222-EB9B-4AFC-B7CD-2935C9EFF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09493" y="4984810"/>
              <a:ext cx="6055714" cy="1606490"/>
            </a:xfrm>
            <a:prstGeom prst="rect">
              <a:avLst/>
            </a:prstGeom>
            <a:effectLst>
              <a:outerShdw dist="63500" dir="7500000" algn="br" rotWithShape="0">
                <a:prstClr val="black">
                  <a:alpha val="14000"/>
                </a:prstClr>
              </a:outerShdw>
            </a:effectLst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08C85B3-8DEE-4D75-A480-0E007B148B8E}"/>
                </a:ext>
              </a:extLst>
            </p:cNvPr>
            <p:cNvSpPr txBox="1"/>
            <p:nvPr/>
          </p:nvSpPr>
          <p:spPr>
            <a:xfrm>
              <a:off x="4105225" y="5342525"/>
              <a:ext cx="5453672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They can make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soft sounds louder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without making loud sounds too loud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E79E114-30B7-4F1B-83DF-D34B4B3F005B}"/>
              </a:ext>
            </a:extLst>
          </p:cNvPr>
          <p:cNvGrpSpPr/>
          <p:nvPr/>
        </p:nvGrpSpPr>
        <p:grpSpPr>
          <a:xfrm rot="3075835">
            <a:off x="2894631" y="4422111"/>
            <a:ext cx="475627" cy="692717"/>
            <a:chOff x="2871787" y="3279776"/>
            <a:chExt cx="691055" cy="1006475"/>
          </a:xfrm>
          <a:solidFill>
            <a:srgbClr val="E0457B"/>
          </a:solidFill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7101C58-C002-4154-B10E-86689438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0609095E-6A27-4782-AD49-D66DE272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sp>
        <p:nvSpPr>
          <p:cNvPr id="47" name="Graphique 19">
            <a:extLst>
              <a:ext uri="{FF2B5EF4-FFF2-40B4-BE49-F238E27FC236}">
                <a16:creationId xmlns:a16="http://schemas.microsoft.com/office/drawing/2014/main" id="{91A621DE-21DC-43D8-9CCF-A238BD43C423}"/>
              </a:ext>
            </a:extLst>
          </p:cNvPr>
          <p:cNvSpPr/>
          <p:nvPr/>
        </p:nvSpPr>
        <p:spPr>
          <a:xfrm rot="1210076">
            <a:off x="7178398" y="1601679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FB5C7A9-CBF7-41F2-AA86-E1AD7902DDCD}"/>
              </a:ext>
            </a:extLst>
          </p:cNvPr>
          <p:cNvGrpSpPr/>
          <p:nvPr/>
        </p:nvGrpSpPr>
        <p:grpSpPr>
          <a:xfrm>
            <a:off x="9843986" y="6210880"/>
            <a:ext cx="219856" cy="219856"/>
            <a:chOff x="2599543" y="1166813"/>
            <a:chExt cx="251603" cy="25160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12B6F7C5-E265-4395-B52E-46904B44D36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5ED8BD1E-BB00-4D8B-B85A-C9223F25B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487B2A0B-8E13-495E-B99E-84BDB60DB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4AAC558-B7FC-4A10-9CBF-ABBC30F4340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6D6F6D4C-135B-435D-8477-E5D9C6C872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7A6C2FAA-A7F7-4FFC-9E19-8CC4E5235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8A5FA40-6FBE-423E-AE3E-3BCDF70C4B0A}"/>
              </a:ext>
            </a:extLst>
          </p:cNvPr>
          <p:cNvGrpSpPr/>
          <p:nvPr/>
        </p:nvGrpSpPr>
        <p:grpSpPr>
          <a:xfrm>
            <a:off x="10377386" y="5220280"/>
            <a:ext cx="219856" cy="219856"/>
            <a:chOff x="2599543" y="1166813"/>
            <a:chExt cx="251603" cy="25160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97B275FB-28C5-4D48-B5C7-E0BAFBF5554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DEF8087-1EDA-4F53-BA26-1B565648A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D5A2FEDF-1177-4476-8FD7-743A52B2E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91A5CF4-E876-45AC-8876-42ADA5DC21B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0AD94B64-CC8A-4B80-9AD4-2B6CC742D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77017C73-3228-4E33-A8BE-34F86FCC67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624C5E40-973B-4322-97C4-82F008A1B186}"/>
              </a:ext>
            </a:extLst>
          </p:cNvPr>
          <p:cNvGrpSpPr/>
          <p:nvPr/>
        </p:nvGrpSpPr>
        <p:grpSpPr>
          <a:xfrm>
            <a:off x="9158186" y="4001080"/>
            <a:ext cx="219856" cy="219856"/>
            <a:chOff x="2599543" y="1166813"/>
            <a:chExt cx="251603" cy="251603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1185EF4-213E-4428-ADAC-B5CE38F87F0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4E767A33-DD1B-4EC7-B89B-DAC2684CD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1E8DB062-D587-4986-822A-4224047651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6C2C245C-F4AE-420A-A92F-B188788FA36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9788BFF8-AFA2-4244-ADBC-BA6CE0423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01F4854D-F314-4E88-BF95-1376359C4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E46CC7B-0F0A-4099-BBD2-C0861AD5EA9D}"/>
              </a:ext>
            </a:extLst>
          </p:cNvPr>
          <p:cNvGrpSpPr/>
          <p:nvPr/>
        </p:nvGrpSpPr>
        <p:grpSpPr>
          <a:xfrm>
            <a:off x="7962823" y="749587"/>
            <a:ext cx="219856" cy="219856"/>
            <a:chOff x="2599543" y="1166813"/>
            <a:chExt cx="251603" cy="251603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6D009E4-8B83-49F6-8881-62EEAA56455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6068C017-14BD-470B-9F95-D644D14C3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6408223E-AD69-4460-8AD6-7950367775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FE8CDFAD-0F9E-435F-AFAA-85D040E66DA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85309A21-3996-4750-987A-816BEF3DF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FA647585-51E1-4F3D-AC08-260925842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98FBBBDB-3C58-4139-BDA0-5E417711ADF2}"/>
              </a:ext>
            </a:extLst>
          </p:cNvPr>
          <p:cNvGrpSpPr/>
          <p:nvPr/>
        </p:nvGrpSpPr>
        <p:grpSpPr>
          <a:xfrm>
            <a:off x="2579586" y="5398080"/>
            <a:ext cx="219856" cy="219856"/>
            <a:chOff x="2599543" y="1166813"/>
            <a:chExt cx="251603" cy="251603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36F19A29-23C3-449F-AFF5-D3A795D94CD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BBF78AB3-A522-45EA-AF77-4F450E2C0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3CD4CDE7-4793-4BE7-B025-1C5578E0B3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0631905A-6535-46A0-A135-4E68E51A20A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39895722-4284-4E93-AB43-2E0513BCED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26025B86-4090-40AB-9EF1-F8190D019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Graphique 19">
            <a:extLst>
              <a:ext uri="{FF2B5EF4-FFF2-40B4-BE49-F238E27FC236}">
                <a16:creationId xmlns:a16="http://schemas.microsoft.com/office/drawing/2014/main" id="{740A6AB7-C6DC-4969-B3AF-0B8B99BFDE0B}"/>
              </a:ext>
            </a:extLst>
          </p:cNvPr>
          <p:cNvSpPr/>
          <p:nvPr/>
        </p:nvSpPr>
        <p:spPr>
          <a:xfrm rot="18512670">
            <a:off x="5228948" y="449490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E0457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raphique 19">
            <a:extLst>
              <a:ext uri="{FF2B5EF4-FFF2-40B4-BE49-F238E27FC236}">
                <a16:creationId xmlns:a16="http://schemas.microsoft.com/office/drawing/2014/main" id="{511CA593-8117-466B-84CA-7829E99B8749}"/>
              </a:ext>
            </a:extLst>
          </p:cNvPr>
          <p:cNvSpPr/>
          <p:nvPr/>
        </p:nvSpPr>
        <p:spPr>
          <a:xfrm rot="20339250">
            <a:off x="5425797" y="779689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1"/>
          </a:solidFill>
          <a:ln w="444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60D1168-D720-4B72-A455-BFD900FBBA4B}"/>
              </a:ext>
            </a:extLst>
          </p:cNvPr>
          <p:cNvGrpSpPr/>
          <p:nvPr/>
        </p:nvGrpSpPr>
        <p:grpSpPr>
          <a:xfrm>
            <a:off x="382486" y="2400880"/>
            <a:ext cx="219856" cy="219856"/>
            <a:chOff x="2599543" y="1166813"/>
            <a:chExt cx="251603" cy="251603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37C0FF29-C6F9-413A-A07A-8FBED7877BB1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BCE176F5-B9C5-457F-84A5-D0E3DF82FA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A86C6FB8-AF5E-49CF-A8F9-2F201D7FA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1DA12106-F098-459A-8A5A-AF68E121E04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24AC7F21-B6A4-446C-BA73-C46904CDE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D0DA6E3F-CC6B-4459-8F7B-A404A05A3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4531 3.7037E-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04362 -1.48148E-6 " pathEditMode="relative" rAng="0" ptsTypes="AA">
                                      <p:cBhvr>
                                        <p:cTn id="60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92" grpId="0" animBg="1"/>
      <p:bldP spid="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176899B-66A1-47C0-BC56-95677D2D0574}"/>
              </a:ext>
            </a:extLst>
          </p:cNvPr>
          <p:cNvGrpSpPr/>
          <p:nvPr/>
        </p:nvGrpSpPr>
        <p:grpSpPr>
          <a:xfrm>
            <a:off x="-3044927" y="0"/>
            <a:ext cx="16211550" cy="6858000"/>
            <a:chOff x="-5581650" y="0"/>
            <a:chExt cx="16211550" cy="6858000"/>
          </a:xfrm>
        </p:grpSpPr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8F9D4F87-716B-4FA9-BD4E-D445FC663867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5F898FE5-C069-475D-95D2-F1094012CE7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Parallélogramme 12">
              <a:extLst>
                <a:ext uri="{FF2B5EF4-FFF2-40B4-BE49-F238E27FC236}">
                  <a16:creationId xmlns:a16="http://schemas.microsoft.com/office/drawing/2014/main" id="{E5968A03-EB7C-4B9E-B567-7BC08F1B4BF8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Freeform 5">
            <a:extLst>
              <a:ext uri="{FF2B5EF4-FFF2-40B4-BE49-F238E27FC236}">
                <a16:creationId xmlns:a16="http://schemas.microsoft.com/office/drawing/2014/main" id="{4328A9CF-34B6-4790-AECE-F65B03E0C71B}"/>
              </a:ext>
            </a:extLst>
          </p:cNvPr>
          <p:cNvSpPr>
            <a:spLocks/>
          </p:cNvSpPr>
          <p:nvPr/>
        </p:nvSpPr>
        <p:spPr bwMode="auto">
          <a:xfrm rot="12191470">
            <a:off x="4787588" y="2884891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1D66498-77D1-4D3A-8188-374C2C55D1B3}"/>
              </a:ext>
            </a:extLst>
          </p:cNvPr>
          <p:cNvGrpSpPr/>
          <p:nvPr/>
        </p:nvGrpSpPr>
        <p:grpSpPr>
          <a:xfrm>
            <a:off x="4590117" y="1825436"/>
            <a:ext cx="219856" cy="219856"/>
            <a:chOff x="2599543" y="1166813"/>
            <a:chExt cx="251603" cy="251603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6EA9A3AC-6539-429A-8A35-C61D773C157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3E94350A-DC34-43FD-8B29-36817C38C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1737D5D4-873E-4B88-9E81-E0B6907D4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8C766B17-3391-425C-812A-8E3DAFD85C7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D0760E87-D2D2-4037-B6B1-F2D819FE3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D76715B-7D21-4BCF-9AB2-54B9E2DE00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B63DBA4-83C1-4087-AF3A-C8F548C40EA8}"/>
              </a:ext>
            </a:extLst>
          </p:cNvPr>
          <p:cNvGrpSpPr/>
          <p:nvPr/>
        </p:nvGrpSpPr>
        <p:grpSpPr>
          <a:xfrm>
            <a:off x="653117" y="4263836"/>
            <a:ext cx="219856" cy="219856"/>
            <a:chOff x="2599543" y="1166813"/>
            <a:chExt cx="251603" cy="251603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EF0C2973-48FC-4951-9BE8-9731EE04A7C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EE55E6DE-7573-4839-868A-F4BFA6540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C5B284AC-3500-401F-8B39-F77AE57CA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D804A19A-DBF1-4BA9-B57D-DB462D083E7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85FCF5F-F2E3-4F9C-9C6A-A79F24866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EE8EF62E-7324-4659-9CB8-88C520944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Graphique 19">
            <a:extLst>
              <a:ext uri="{FF2B5EF4-FFF2-40B4-BE49-F238E27FC236}">
                <a16:creationId xmlns:a16="http://schemas.microsoft.com/office/drawing/2014/main" id="{0C0A81C2-1707-427B-8AC6-4950C20DD17A}"/>
              </a:ext>
            </a:extLst>
          </p:cNvPr>
          <p:cNvSpPr/>
          <p:nvPr/>
        </p:nvSpPr>
        <p:spPr>
          <a:xfrm rot="1655736">
            <a:off x="4605872" y="3797077"/>
            <a:ext cx="193798" cy="66948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06E32-BDCC-483F-843A-1D78BB41AF0A}"/>
              </a:ext>
            </a:extLst>
          </p:cNvPr>
          <p:cNvGrpSpPr/>
          <p:nvPr/>
        </p:nvGrpSpPr>
        <p:grpSpPr>
          <a:xfrm>
            <a:off x="6228179" y="3174641"/>
            <a:ext cx="5270085" cy="3327758"/>
            <a:chOff x="6228179" y="3174641"/>
            <a:chExt cx="5270085" cy="3327758"/>
          </a:xfrm>
        </p:grpSpPr>
        <p:sp>
          <p:nvSpPr>
            <p:cNvPr id="80" name="Graphique 2">
              <a:extLst>
                <a:ext uri="{FF2B5EF4-FFF2-40B4-BE49-F238E27FC236}">
                  <a16:creationId xmlns:a16="http://schemas.microsoft.com/office/drawing/2014/main" id="{E514E78F-BD32-451D-8B2E-5570C1E944B9}"/>
                </a:ext>
              </a:extLst>
            </p:cNvPr>
            <p:cNvSpPr/>
            <p:nvPr/>
          </p:nvSpPr>
          <p:spPr>
            <a:xfrm>
              <a:off x="6228179" y="3174641"/>
              <a:ext cx="5270085" cy="3327758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C20B6DD-3748-481D-B2A4-F52E13F0D6AF}"/>
                </a:ext>
              </a:extLst>
            </p:cNvPr>
            <p:cNvSpPr txBox="1"/>
            <p:nvPr/>
          </p:nvSpPr>
          <p:spPr>
            <a:xfrm>
              <a:off x="6827083" y="4164541"/>
              <a:ext cx="4193776" cy="17543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8BBC07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A cochlear implant</a:t>
              </a:r>
              <a:b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BBC07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is an electronic device for people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with severe to profound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hearing loss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794894-6E2D-4449-B4FB-DC81B0082885}"/>
              </a:ext>
            </a:extLst>
          </p:cNvPr>
          <p:cNvGrpSpPr/>
          <p:nvPr/>
        </p:nvGrpSpPr>
        <p:grpSpPr>
          <a:xfrm>
            <a:off x="762897" y="1800787"/>
            <a:ext cx="3695700" cy="2333625"/>
            <a:chOff x="732479" y="459167"/>
            <a:chExt cx="3695700" cy="2333625"/>
          </a:xfrm>
        </p:grpSpPr>
        <p:sp>
          <p:nvSpPr>
            <p:cNvPr id="16" name="Graphique 2">
              <a:extLst>
                <a:ext uri="{FF2B5EF4-FFF2-40B4-BE49-F238E27FC236}">
                  <a16:creationId xmlns:a16="http://schemas.microsoft.com/office/drawing/2014/main" id="{13F363FF-867A-4E7A-A32F-092042C7EE29}"/>
                </a:ext>
              </a:extLst>
            </p:cNvPr>
            <p:cNvSpPr/>
            <p:nvPr/>
          </p:nvSpPr>
          <p:spPr>
            <a:xfrm flipH="1">
              <a:off x="732479" y="459167"/>
              <a:ext cx="3695700" cy="2333625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1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26187B8-75B1-4F72-9A29-03C98E36D52C}"/>
                </a:ext>
              </a:extLst>
            </p:cNvPr>
            <p:cNvSpPr txBox="1"/>
            <p:nvPr/>
          </p:nvSpPr>
          <p:spPr>
            <a:xfrm>
              <a:off x="1413378" y="873490"/>
              <a:ext cx="2193228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Cochle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16A56534-941F-461B-B2A2-ADCD6016A46E}"/>
                </a:ext>
              </a:extLst>
            </p:cNvPr>
            <p:cNvSpPr txBox="1"/>
            <p:nvPr/>
          </p:nvSpPr>
          <p:spPr>
            <a:xfrm>
              <a:off x="1207741" y="1518792"/>
              <a:ext cx="2720617" cy="9048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Implants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51666D5-C463-48C8-83BA-9A78F65D15F8}"/>
              </a:ext>
            </a:extLst>
          </p:cNvPr>
          <p:cNvGrpSpPr/>
          <p:nvPr/>
        </p:nvGrpSpPr>
        <p:grpSpPr>
          <a:xfrm>
            <a:off x="7010645" y="522514"/>
            <a:ext cx="3565238" cy="3552225"/>
            <a:chOff x="7010645" y="522514"/>
            <a:chExt cx="3565238" cy="355222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0A5580E-A25B-4E80-BB53-1D50427DB92B}"/>
                </a:ext>
              </a:extLst>
            </p:cNvPr>
            <p:cNvGrpSpPr/>
            <p:nvPr/>
          </p:nvGrpSpPr>
          <p:grpSpPr>
            <a:xfrm>
              <a:off x="7010645" y="522514"/>
              <a:ext cx="3565238" cy="3552225"/>
              <a:chOff x="7083216" y="505589"/>
              <a:chExt cx="3786170" cy="3772351"/>
            </a:xfrm>
          </p:grpSpPr>
          <p:sp>
            <p:nvSpPr>
              <p:cNvPr id="52" name="Graphique 7">
                <a:extLst>
                  <a:ext uri="{FF2B5EF4-FFF2-40B4-BE49-F238E27FC236}">
                    <a16:creationId xmlns:a16="http://schemas.microsoft.com/office/drawing/2014/main" id="{A495AD35-A38F-470A-B669-C90DBD7F19F1}"/>
                  </a:ext>
                </a:extLst>
              </p:cNvPr>
              <p:cNvSpPr/>
              <p:nvPr/>
            </p:nvSpPr>
            <p:spPr>
              <a:xfrm>
                <a:off x="7083216" y="505589"/>
                <a:ext cx="3786170" cy="3772351"/>
              </a:xfrm>
              <a:custGeom>
                <a:avLst/>
                <a:gdLst>
                  <a:gd name="connsiteX0" fmla="*/ 1418939 w 2609850"/>
                  <a:gd name="connsiteY0" fmla="*/ 2599998 h 2600325"/>
                  <a:gd name="connsiteX1" fmla="*/ 1343692 w 2609850"/>
                  <a:gd name="connsiteY1" fmla="*/ 2568279 h 2600325"/>
                  <a:gd name="connsiteX2" fmla="*/ 1308545 w 2609850"/>
                  <a:gd name="connsiteY2" fmla="*/ 2532465 h 2600325"/>
                  <a:gd name="connsiteX3" fmla="*/ 1273397 w 2609850"/>
                  <a:gd name="connsiteY3" fmla="*/ 2568279 h 2600325"/>
                  <a:gd name="connsiteX4" fmla="*/ 1188434 w 2609850"/>
                  <a:gd name="connsiteY4" fmla="*/ 2599521 h 2600325"/>
                  <a:gd name="connsiteX5" fmla="*/ 1110615 w 2609850"/>
                  <a:gd name="connsiteY5" fmla="*/ 2553325 h 2600325"/>
                  <a:gd name="connsiteX6" fmla="*/ 1082612 w 2609850"/>
                  <a:gd name="connsiteY6" fmla="*/ 2511701 h 2600325"/>
                  <a:gd name="connsiteX7" fmla="*/ 1041654 w 2609850"/>
                  <a:gd name="connsiteY7" fmla="*/ 2540371 h 2600325"/>
                  <a:gd name="connsiteX8" fmla="*/ 952310 w 2609850"/>
                  <a:gd name="connsiteY8" fmla="*/ 2555420 h 2600325"/>
                  <a:gd name="connsiteX9" fmla="*/ 884206 w 2609850"/>
                  <a:gd name="connsiteY9" fmla="*/ 2495603 h 2600325"/>
                  <a:gd name="connsiteX10" fmla="*/ 864489 w 2609850"/>
                  <a:gd name="connsiteY10" fmla="*/ 2449693 h 2600325"/>
                  <a:gd name="connsiteX11" fmla="*/ 818864 w 2609850"/>
                  <a:gd name="connsiteY11" fmla="*/ 2470362 h 2600325"/>
                  <a:gd name="connsiteX12" fmla="*/ 728282 w 2609850"/>
                  <a:gd name="connsiteY12" fmla="*/ 2468648 h 2600325"/>
                  <a:gd name="connsiteX13" fmla="*/ 672465 w 2609850"/>
                  <a:gd name="connsiteY13" fmla="*/ 2397305 h 2600325"/>
                  <a:gd name="connsiteX14" fmla="*/ 661511 w 2609850"/>
                  <a:gd name="connsiteY14" fmla="*/ 2348442 h 2600325"/>
                  <a:gd name="connsiteX15" fmla="*/ 612839 w 2609850"/>
                  <a:gd name="connsiteY15" fmla="*/ 2360348 h 2600325"/>
                  <a:gd name="connsiteX16" fmla="*/ 524161 w 2609850"/>
                  <a:gd name="connsiteY16" fmla="*/ 2342060 h 2600325"/>
                  <a:gd name="connsiteX17" fmla="*/ 482346 w 2609850"/>
                  <a:gd name="connsiteY17" fmla="*/ 2261765 h 2600325"/>
                  <a:gd name="connsiteX18" fmla="*/ 480536 w 2609850"/>
                  <a:gd name="connsiteY18" fmla="*/ 2211663 h 2600325"/>
                  <a:gd name="connsiteX19" fmla="*/ 430435 w 2609850"/>
                  <a:gd name="connsiteY19" fmla="*/ 2214425 h 2600325"/>
                  <a:gd name="connsiteX20" fmla="*/ 346615 w 2609850"/>
                  <a:gd name="connsiteY20" fmla="*/ 2180231 h 2600325"/>
                  <a:gd name="connsiteX21" fmla="*/ 320231 w 2609850"/>
                  <a:gd name="connsiteY21" fmla="*/ 2093648 h 2600325"/>
                  <a:gd name="connsiteX22" fmla="*/ 327660 w 2609850"/>
                  <a:gd name="connsiteY22" fmla="*/ 2044023 h 2600325"/>
                  <a:gd name="connsiteX23" fmla="*/ 277940 w 2609850"/>
                  <a:gd name="connsiteY23" fmla="*/ 2037641 h 2600325"/>
                  <a:gd name="connsiteX24" fmla="*/ 201740 w 2609850"/>
                  <a:gd name="connsiteY24" fmla="*/ 1988683 h 2600325"/>
                  <a:gd name="connsiteX25" fmla="*/ 191643 w 2609850"/>
                  <a:gd name="connsiteY25" fmla="*/ 1898672 h 2600325"/>
                  <a:gd name="connsiteX26" fmla="*/ 208026 w 2609850"/>
                  <a:gd name="connsiteY26" fmla="*/ 1851332 h 2600325"/>
                  <a:gd name="connsiteX27" fmla="*/ 160401 w 2609850"/>
                  <a:gd name="connsiteY27" fmla="*/ 1835902 h 2600325"/>
                  <a:gd name="connsiteX28" fmla="*/ 94583 w 2609850"/>
                  <a:gd name="connsiteY28" fmla="*/ 1773704 h 2600325"/>
                  <a:gd name="connsiteX29" fmla="*/ 101251 w 2609850"/>
                  <a:gd name="connsiteY29" fmla="*/ 1683311 h 2600325"/>
                  <a:gd name="connsiteX30" fmla="*/ 126016 w 2609850"/>
                  <a:gd name="connsiteY30" fmla="*/ 1639877 h 2600325"/>
                  <a:gd name="connsiteX31" fmla="*/ 82391 w 2609850"/>
                  <a:gd name="connsiteY31" fmla="*/ 1616065 h 2600325"/>
                  <a:gd name="connsiteX32" fmla="*/ 29242 w 2609850"/>
                  <a:gd name="connsiteY32" fmla="*/ 1542722 h 2600325"/>
                  <a:gd name="connsiteX33" fmla="*/ 52483 w 2609850"/>
                  <a:gd name="connsiteY33" fmla="*/ 1455188 h 2600325"/>
                  <a:gd name="connsiteX34" fmla="*/ 84868 w 2609850"/>
                  <a:gd name="connsiteY34" fmla="*/ 1416992 h 2600325"/>
                  <a:gd name="connsiteX35" fmla="*/ 45911 w 2609850"/>
                  <a:gd name="connsiteY35" fmla="*/ 1385274 h 2600325"/>
                  <a:gd name="connsiteX36" fmla="*/ 7144 w 2609850"/>
                  <a:gd name="connsiteY36" fmla="*/ 1303645 h 2600325"/>
                  <a:gd name="connsiteX37" fmla="*/ 46006 w 2609850"/>
                  <a:gd name="connsiteY37" fmla="*/ 1221920 h 2600325"/>
                  <a:gd name="connsiteX38" fmla="*/ 84963 w 2609850"/>
                  <a:gd name="connsiteY38" fmla="*/ 1190202 h 2600325"/>
                  <a:gd name="connsiteX39" fmla="*/ 52578 w 2609850"/>
                  <a:gd name="connsiteY39" fmla="*/ 1152007 h 2600325"/>
                  <a:gd name="connsiteX40" fmla="*/ 29242 w 2609850"/>
                  <a:gd name="connsiteY40" fmla="*/ 1064472 h 2600325"/>
                  <a:gd name="connsiteX41" fmla="*/ 82391 w 2609850"/>
                  <a:gd name="connsiteY41" fmla="*/ 991130 h 2600325"/>
                  <a:gd name="connsiteX42" fmla="*/ 126302 w 2609850"/>
                  <a:gd name="connsiteY42" fmla="*/ 967127 h 2600325"/>
                  <a:gd name="connsiteX43" fmla="*/ 101537 w 2609850"/>
                  <a:gd name="connsiteY43" fmla="*/ 923693 h 2600325"/>
                  <a:gd name="connsiteX44" fmla="*/ 94869 w 2609850"/>
                  <a:gd name="connsiteY44" fmla="*/ 833396 h 2600325"/>
                  <a:gd name="connsiteX45" fmla="*/ 160687 w 2609850"/>
                  <a:gd name="connsiteY45" fmla="*/ 771197 h 2600325"/>
                  <a:gd name="connsiteX46" fmla="*/ 208312 w 2609850"/>
                  <a:gd name="connsiteY46" fmla="*/ 755767 h 2600325"/>
                  <a:gd name="connsiteX47" fmla="*/ 191929 w 2609850"/>
                  <a:gd name="connsiteY47" fmla="*/ 708428 h 2600325"/>
                  <a:gd name="connsiteX48" fmla="*/ 202025 w 2609850"/>
                  <a:gd name="connsiteY48" fmla="*/ 618416 h 2600325"/>
                  <a:gd name="connsiteX49" fmla="*/ 278130 w 2609850"/>
                  <a:gd name="connsiteY49" fmla="*/ 569458 h 2600325"/>
                  <a:gd name="connsiteX50" fmla="*/ 327850 w 2609850"/>
                  <a:gd name="connsiteY50" fmla="*/ 563076 h 2600325"/>
                  <a:gd name="connsiteX51" fmla="*/ 320421 w 2609850"/>
                  <a:gd name="connsiteY51" fmla="*/ 513451 h 2600325"/>
                  <a:gd name="connsiteX52" fmla="*/ 346805 w 2609850"/>
                  <a:gd name="connsiteY52" fmla="*/ 426869 h 2600325"/>
                  <a:gd name="connsiteX53" fmla="*/ 430625 w 2609850"/>
                  <a:gd name="connsiteY53" fmla="*/ 392674 h 2600325"/>
                  <a:gd name="connsiteX54" fmla="*/ 480727 w 2609850"/>
                  <a:gd name="connsiteY54" fmla="*/ 395436 h 2600325"/>
                  <a:gd name="connsiteX55" fmla="*/ 482537 w 2609850"/>
                  <a:gd name="connsiteY55" fmla="*/ 345335 h 2600325"/>
                  <a:gd name="connsiteX56" fmla="*/ 524256 w 2609850"/>
                  <a:gd name="connsiteY56" fmla="*/ 265039 h 2600325"/>
                  <a:gd name="connsiteX57" fmla="*/ 612934 w 2609850"/>
                  <a:gd name="connsiteY57" fmla="*/ 246751 h 2600325"/>
                  <a:gd name="connsiteX58" fmla="*/ 661607 w 2609850"/>
                  <a:gd name="connsiteY58" fmla="*/ 258657 h 2600325"/>
                  <a:gd name="connsiteX59" fmla="*/ 672560 w 2609850"/>
                  <a:gd name="connsiteY59" fmla="*/ 209794 h 2600325"/>
                  <a:gd name="connsiteX60" fmla="*/ 728377 w 2609850"/>
                  <a:gd name="connsiteY60" fmla="*/ 138452 h 2600325"/>
                  <a:gd name="connsiteX61" fmla="*/ 818960 w 2609850"/>
                  <a:gd name="connsiteY61" fmla="*/ 136737 h 2600325"/>
                  <a:gd name="connsiteX62" fmla="*/ 864584 w 2609850"/>
                  <a:gd name="connsiteY62" fmla="*/ 157406 h 2600325"/>
                  <a:gd name="connsiteX63" fmla="*/ 884301 w 2609850"/>
                  <a:gd name="connsiteY63" fmla="*/ 111496 h 2600325"/>
                  <a:gd name="connsiteX64" fmla="*/ 952405 w 2609850"/>
                  <a:gd name="connsiteY64" fmla="*/ 51679 h 2600325"/>
                  <a:gd name="connsiteX65" fmla="*/ 1041749 w 2609850"/>
                  <a:gd name="connsiteY65" fmla="*/ 66728 h 2600325"/>
                  <a:gd name="connsiteX66" fmla="*/ 1082707 w 2609850"/>
                  <a:gd name="connsiteY66" fmla="*/ 95399 h 2600325"/>
                  <a:gd name="connsiteX67" fmla="*/ 1110710 w 2609850"/>
                  <a:gd name="connsiteY67" fmla="*/ 53774 h 2600325"/>
                  <a:gd name="connsiteX68" fmla="*/ 1188530 w 2609850"/>
                  <a:gd name="connsiteY68" fmla="*/ 7578 h 2600325"/>
                  <a:gd name="connsiteX69" fmla="*/ 1273493 w 2609850"/>
                  <a:gd name="connsiteY69" fmla="*/ 38820 h 2600325"/>
                  <a:gd name="connsiteX70" fmla="*/ 1308640 w 2609850"/>
                  <a:gd name="connsiteY70" fmla="*/ 74634 h 2600325"/>
                  <a:gd name="connsiteX71" fmla="*/ 1343787 w 2609850"/>
                  <a:gd name="connsiteY71" fmla="*/ 38820 h 2600325"/>
                  <a:gd name="connsiteX72" fmla="*/ 1428750 w 2609850"/>
                  <a:gd name="connsiteY72" fmla="*/ 7578 h 2600325"/>
                  <a:gd name="connsiteX73" fmla="*/ 1506569 w 2609850"/>
                  <a:gd name="connsiteY73" fmla="*/ 53774 h 2600325"/>
                  <a:gd name="connsiteX74" fmla="*/ 1534573 w 2609850"/>
                  <a:gd name="connsiteY74" fmla="*/ 95399 h 2600325"/>
                  <a:gd name="connsiteX75" fmla="*/ 1575530 w 2609850"/>
                  <a:gd name="connsiteY75" fmla="*/ 66728 h 2600325"/>
                  <a:gd name="connsiteX76" fmla="*/ 1664875 w 2609850"/>
                  <a:gd name="connsiteY76" fmla="*/ 51679 h 2600325"/>
                  <a:gd name="connsiteX77" fmla="*/ 1732883 w 2609850"/>
                  <a:gd name="connsiteY77" fmla="*/ 111496 h 2600325"/>
                  <a:gd name="connsiteX78" fmla="*/ 1752600 w 2609850"/>
                  <a:gd name="connsiteY78" fmla="*/ 157406 h 2600325"/>
                  <a:gd name="connsiteX79" fmla="*/ 1798225 w 2609850"/>
                  <a:gd name="connsiteY79" fmla="*/ 136737 h 2600325"/>
                  <a:gd name="connsiteX80" fmla="*/ 1888808 w 2609850"/>
                  <a:gd name="connsiteY80" fmla="*/ 138452 h 2600325"/>
                  <a:gd name="connsiteX81" fmla="*/ 1944624 w 2609850"/>
                  <a:gd name="connsiteY81" fmla="*/ 209794 h 2600325"/>
                  <a:gd name="connsiteX82" fmla="*/ 1955578 w 2609850"/>
                  <a:gd name="connsiteY82" fmla="*/ 258657 h 2600325"/>
                  <a:gd name="connsiteX83" fmla="*/ 2004251 w 2609850"/>
                  <a:gd name="connsiteY83" fmla="*/ 246751 h 2600325"/>
                  <a:gd name="connsiteX84" fmla="*/ 2092928 w 2609850"/>
                  <a:gd name="connsiteY84" fmla="*/ 265039 h 2600325"/>
                  <a:gd name="connsiteX85" fmla="*/ 2134743 w 2609850"/>
                  <a:gd name="connsiteY85" fmla="*/ 345335 h 2600325"/>
                  <a:gd name="connsiteX86" fmla="*/ 2136553 w 2609850"/>
                  <a:gd name="connsiteY86" fmla="*/ 395436 h 2600325"/>
                  <a:gd name="connsiteX87" fmla="*/ 2186654 w 2609850"/>
                  <a:gd name="connsiteY87" fmla="*/ 392674 h 2600325"/>
                  <a:gd name="connsiteX88" fmla="*/ 2270474 w 2609850"/>
                  <a:gd name="connsiteY88" fmla="*/ 426869 h 2600325"/>
                  <a:gd name="connsiteX89" fmla="*/ 2296859 w 2609850"/>
                  <a:gd name="connsiteY89" fmla="*/ 513451 h 2600325"/>
                  <a:gd name="connsiteX90" fmla="*/ 2289429 w 2609850"/>
                  <a:gd name="connsiteY90" fmla="*/ 563076 h 2600325"/>
                  <a:gd name="connsiteX91" fmla="*/ 2339150 w 2609850"/>
                  <a:gd name="connsiteY91" fmla="*/ 569458 h 2600325"/>
                  <a:gd name="connsiteX92" fmla="*/ 2415350 w 2609850"/>
                  <a:gd name="connsiteY92" fmla="*/ 618416 h 2600325"/>
                  <a:gd name="connsiteX93" fmla="*/ 2425446 w 2609850"/>
                  <a:gd name="connsiteY93" fmla="*/ 708428 h 2600325"/>
                  <a:gd name="connsiteX94" fmla="*/ 2409063 w 2609850"/>
                  <a:gd name="connsiteY94" fmla="*/ 755767 h 2600325"/>
                  <a:gd name="connsiteX95" fmla="*/ 2456688 w 2609850"/>
                  <a:gd name="connsiteY95" fmla="*/ 771197 h 2600325"/>
                  <a:gd name="connsiteX96" fmla="*/ 2522506 w 2609850"/>
                  <a:gd name="connsiteY96" fmla="*/ 833396 h 2600325"/>
                  <a:gd name="connsiteX97" fmla="*/ 2515743 w 2609850"/>
                  <a:gd name="connsiteY97" fmla="*/ 923693 h 2600325"/>
                  <a:gd name="connsiteX98" fmla="*/ 2490978 w 2609850"/>
                  <a:gd name="connsiteY98" fmla="*/ 967127 h 2600325"/>
                  <a:gd name="connsiteX99" fmla="*/ 2534888 w 2609850"/>
                  <a:gd name="connsiteY99" fmla="*/ 991130 h 2600325"/>
                  <a:gd name="connsiteX100" fmla="*/ 2588038 w 2609850"/>
                  <a:gd name="connsiteY100" fmla="*/ 1064472 h 2600325"/>
                  <a:gd name="connsiteX101" fmla="*/ 2564702 w 2609850"/>
                  <a:gd name="connsiteY101" fmla="*/ 1152007 h 2600325"/>
                  <a:gd name="connsiteX102" fmla="*/ 2532316 w 2609850"/>
                  <a:gd name="connsiteY102" fmla="*/ 1190202 h 2600325"/>
                  <a:gd name="connsiteX103" fmla="*/ 2571274 w 2609850"/>
                  <a:gd name="connsiteY103" fmla="*/ 1221920 h 2600325"/>
                  <a:gd name="connsiteX104" fmla="*/ 2610136 w 2609850"/>
                  <a:gd name="connsiteY104" fmla="*/ 1303645 h 2600325"/>
                  <a:gd name="connsiteX105" fmla="*/ 2571274 w 2609850"/>
                  <a:gd name="connsiteY105" fmla="*/ 1385369 h 2600325"/>
                  <a:gd name="connsiteX106" fmla="*/ 2532316 w 2609850"/>
                  <a:gd name="connsiteY106" fmla="*/ 1417088 h 2600325"/>
                  <a:gd name="connsiteX107" fmla="*/ 2564702 w 2609850"/>
                  <a:gd name="connsiteY107" fmla="*/ 1455283 h 2600325"/>
                  <a:gd name="connsiteX108" fmla="*/ 2587943 w 2609850"/>
                  <a:gd name="connsiteY108" fmla="*/ 1542818 h 2600325"/>
                  <a:gd name="connsiteX109" fmla="*/ 2534793 w 2609850"/>
                  <a:gd name="connsiteY109" fmla="*/ 1616160 h 2600325"/>
                  <a:gd name="connsiteX110" fmla="*/ 2490883 w 2609850"/>
                  <a:gd name="connsiteY110" fmla="*/ 1640163 h 2600325"/>
                  <a:gd name="connsiteX111" fmla="*/ 2515648 w 2609850"/>
                  <a:gd name="connsiteY111" fmla="*/ 1683597 h 2600325"/>
                  <a:gd name="connsiteX112" fmla="*/ 2522411 w 2609850"/>
                  <a:gd name="connsiteY112" fmla="*/ 1773894 h 2600325"/>
                  <a:gd name="connsiteX113" fmla="*/ 2456593 w 2609850"/>
                  <a:gd name="connsiteY113" fmla="*/ 1836092 h 2600325"/>
                  <a:gd name="connsiteX114" fmla="*/ 2408968 w 2609850"/>
                  <a:gd name="connsiteY114" fmla="*/ 1851523 h 2600325"/>
                  <a:gd name="connsiteX115" fmla="*/ 2425351 w 2609850"/>
                  <a:gd name="connsiteY115" fmla="*/ 1898862 h 2600325"/>
                  <a:gd name="connsiteX116" fmla="*/ 2415254 w 2609850"/>
                  <a:gd name="connsiteY116" fmla="*/ 1988873 h 2600325"/>
                  <a:gd name="connsiteX117" fmla="*/ 2339150 w 2609850"/>
                  <a:gd name="connsiteY117" fmla="*/ 2037832 h 2600325"/>
                  <a:gd name="connsiteX118" fmla="*/ 2289429 w 2609850"/>
                  <a:gd name="connsiteY118" fmla="*/ 2044214 h 2600325"/>
                  <a:gd name="connsiteX119" fmla="*/ 2296859 w 2609850"/>
                  <a:gd name="connsiteY119" fmla="*/ 2093839 h 2600325"/>
                  <a:gd name="connsiteX120" fmla="*/ 2270474 w 2609850"/>
                  <a:gd name="connsiteY120" fmla="*/ 2180421 h 2600325"/>
                  <a:gd name="connsiteX121" fmla="*/ 2186654 w 2609850"/>
                  <a:gd name="connsiteY121" fmla="*/ 2214616 h 2600325"/>
                  <a:gd name="connsiteX122" fmla="*/ 2136553 w 2609850"/>
                  <a:gd name="connsiteY122" fmla="*/ 2211854 h 2600325"/>
                  <a:gd name="connsiteX123" fmla="*/ 2134743 w 2609850"/>
                  <a:gd name="connsiteY123" fmla="*/ 2261955 h 2600325"/>
                  <a:gd name="connsiteX124" fmla="*/ 2092928 w 2609850"/>
                  <a:gd name="connsiteY124" fmla="*/ 2342251 h 2600325"/>
                  <a:gd name="connsiteX125" fmla="*/ 2004251 w 2609850"/>
                  <a:gd name="connsiteY125" fmla="*/ 2360539 h 2600325"/>
                  <a:gd name="connsiteX126" fmla="*/ 1955578 w 2609850"/>
                  <a:gd name="connsiteY126" fmla="*/ 2348633 h 2600325"/>
                  <a:gd name="connsiteX127" fmla="*/ 1944624 w 2609850"/>
                  <a:gd name="connsiteY127" fmla="*/ 2397496 h 2600325"/>
                  <a:gd name="connsiteX128" fmla="*/ 1888808 w 2609850"/>
                  <a:gd name="connsiteY128" fmla="*/ 2468838 h 2600325"/>
                  <a:gd name="connsiteX129" fmla="*/ 1798225 w 2609850"/>
                  <a:gd name="connsiteY129" fmla="*/ 2470553 h 2600325"/>
                  <a:gd name="connsiteX130" fmla="*/ 1752600 w 2609850"/>
                  <a:gd name="connsiteY130" fmla="*/ 2449884 h 2600325"/>
                  <a:gd name="connsiteX131" fmla="*/ 1732883 w 2609850"/>
                  <a:gd name="connsiteY131" fmla="*/ 2495794 h 2600325"/>
                  <a:gd name="connsiteX132" fmla="*/ 1664875 w 2609850"/>
                  <a:gd name="connsiteY132" fmla="*/ 2555611 h 2600325"/>
                  <a:gd name="connsiteX133" fmla="*/ 1575530 w 2609850"/>
                  <a:gd name="connsiteY133" fmla="*/ 2540561 h 2600325"/>
                  <a:gd name="connsiteX134" fmla="*/ 1534573 w 2609850"/>
                  <a:gd name="connsiteY134" fmla="*/ 2511891 h 2600325"/>
                  <a:gd name="connsiteX135" fmla="*/ 1506569 w 2609850"/>
                  <a:gd name="connsiteY135" fmla="*/ 2553516 h 2600325"/>
                  <a:gd name="connsiteX136" fmla="*/ 1428655 w 2609850"/>
                  <a:gd name="connsiteY136" fmla="*/ 2599712 h 2600325"/>
                  <a:gd name="connsiteX137" fmla="*/ 1418939 w 2609850"/>
                  <a:gd name="connsiteY137" fmla="*/ 2599998 h 260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609850" h="2600325">
                    <a:moveTo>
                      <a:pt x="1418939" y="2599998"/>
                    </a:moveTo>
                    <a:cubicBezTo>
                      <a:pt x="1390745" y="2599998"/>
                      <a:pt x="1363694" y="2588758"/>
                      <a:pt x="1343692" y="2568279"/>
                    </a:cubicBezTo>
                    <a:lnTo>
                      <a:pt x="1308545" y="2532465"/>
                    </a:lnTo>
                    <a:lnTo>
                      <a:pt x="1273397" y="2568279"/>
                    </a:lnTo>
                    <a:cubicBezTo>
                      <a:pt x="1251109" y="2591044"/>
                      <a:pt x="1220153" y="2602379"/>
                      <a:pt x="1188434" y="2599521"/>
                    </a:cubicBezTo>
                    <a:cubicBezTo>
                      <a:pt x="1156716" y="2596568"/>
                      <a:pt x="1128332" y="2579804"/>
                      <a:pt x="1110615" y="2553325"/>
                    </a:cubicBezTo>
                    <a:lnTo>
                      <a:pt x="1082612" y="2511701"/>
                    </a:lnTo>
                    <a:lnTo>
                      <a:pt x="1041654" y="2540371"/>
                    </a:lnTo>
                    <a:cubicBezTo>
                      <a:pt x="1015556" y="2558659"/>
                      <a:pt x="982980" y="2564184"/>
                      <a:pt x="952310" y="2555420"/>
                    </a:cubicBezTo>
                    <a:cubicBezTo>
                      <a:pt x="921639" y="2546658"/>
                      <a:pt x="896874" y="2524941"/>
                      <a:pt x="884206" y="2495603"/>
                    </a:cubicBezTo>
                    <a:lnTo>
                      <a:pt x="864489" y="2449693"/>
                    </a:lnTo>
                    <a:lnTo>
                      <a:pt x="818864" y="2470362"/>
                    </a:lnTo>
                    <a:cubicBezTo>
                      <a:pt x="789813" y="2483507"/>
                      <a:pt x="756857" y="2482935"/>
                      <a:pt x="728282" y="2468648"/>
                    </a:cubicBezTo>
                    <a:cubicBezTo>
                      <a:pt x="699802" y="2454456"/>
                      <a:pt x="679418" y="2428452"/>
                      <a:pt x="672465" y="2397305"/>
                    </a:cubicBezTo>
                    <a:lnTo>
                      <a:pt x="661511" y="2348442"/>
                    </a:lnTo>
                    <a:lnTo>
                      <a:pt x="612839" y="2360348"/>
                    </a:lnTo>
                    <a:cubicBezTo>
                      <a:pt x="581882" y="2367968"/>
                      <a:pt x="549593" y="2361301"/>
                      <a:pt x="524161" y="2342060"/>
                    </a:cubicBezTo>
                    <a:cubicBezTo>
                      <a:pt x="498729" y="2322820"/>
                      <a:pt x="483489" y="2293578"/>
                      <a:pt x="482346" y="2261765"/>
                    </a:cubicBezTo>
                    <a:lnTo>
                      <a:pt x="480536" y="2211663"/>
                    </a:lnTo>
                    <a:lnTo>
                      <a:pt x="430435" y="2214425"/>
                    </a:lnTo>
                    <a:cubicBezTo>
                      <a:pt x="398717" y="2216235"/>
                      <a:pt x="368141" y="2203758"/>
                      <a:pt x="346615" y="2180231"/>
                    </a:cubicBezTo>
                    <a:cubicBezTo>
                      <a:pt x="325088" y="2156704"/>
                      <a:pt x="315563" y="2125176"/>
                      <a:pt x="320231" y="2093648"/>
                    </a:cubicBezTo>
                    <a:lnTo>
                      <a:pt x="327660" y="2044023"/>
                    </a:lnTo>
                    <a:lnTo>
                      <a:pt x="277940" y="2037641"/>
                    </a:lnTo>
                    <a:cubicBezTo>
                      <a:pt x="246317" y="2033546"/>
                      <a:pt x="218599" y="2015734"/>
                      <a:pt x="201740" y="1988683"/>
                    </a:cubicBezTo>
                    <a:cubicBezTo>
                      <a:pt x="184976" y="1961632"/>
                      <a:pt x="181261" y="1928771"/>
                      <a:pt x="191643" y="1898672"/>
                    </a:cubicBezTo>
                    <a:lnTo>
                      <a:pt x="208026" y="1851332"/>
                    </a:lnTo>
                    <a:lnTo>
                      <a:pt x="160401" y="1835902"/>
                    </a:lnTo>
                    <a:cubicBezTo>
                      <a:pt x="130112" y="1826091"/>
                      <a:pt x="106109" y="1803422"/>
                      <a:pt x="94583" y="1773704"/>
                    </a:cubicBezTo>
                    <a:cubicBezTo>
                      <a:pt x="83058" y="1743986"/>
                      <a:pt x="85534" y="1711029"/>
                      <a:pt x="101251" y="1683311"/>
                    </a:cubicBezTo>
                    <a:lnTo>
                      <a:pt x="126016" y="1639877"/>
                    </a:lnTo>
                    <a:lnTo>
                      <a:pt x="82391" y="1616065"/>
                    </a:lnTo>
                    <a:cubicBezTo>
                      <a:pt x="54388" y="1600825"/>
                      <a:pt x="35052" y="1574060"/>
                      <a:pt x="29242" y="1542722"/>
                    </a:cubicBezTo>
                    <a:cubicBezTo>
                      <a:pt x="23432" y="1511385"/>
                      <a:pt x="31909" y="1479476"/>
                      <a:pt x="52483" y="1455188"/>
                    </a:cubicBezTo>
                    <a:lnTo>
                      <a:pt x="84868" y="1416992"/>
                    </a:lnTo>
                    <a:lnTo>
                      <a:pt x="45911" y="1385274"/>
                    </a:lnTo>
                    <a:cubicBezTo>
                      <a:pt x="21336" y="1365272"/>
                      <a:pt x="7144" y="1335458"/>
                      <a:pt x="7144" y="1303645"/>
                    </a:cubicBezTo>
                    <a:cubicBezTo>
                      <a:pt x="7144" y="1271831"/>
                      <a:pt x="21336" y="1242018"/>
                      <a:pt x="46006" y="1221920"/>
                    </a:cubicBezTo>
                    <a:lnTo>
                      <a:pt x="84963" y="1190202"/>
                    </a:lnTo>
                    <a:lnTo>
                      <a:pt x="52578" y="1152007"/>
                    </a:lnTo>
                    <a:cubicBezTo>
                      <a:pt x="31909" y="1127718"/>
                      <a:pt x="23432" y="1095809"/>
                      <a:pt x="29242" y="1064472"/>
                    </a:cubicBezTo>
                    <a:cubicBezTo>
                      <a:pt x="35052" y="1033135"/>
                      <a:pt x="54483" y="1006465"/>
                      <a:pt x="82391" y="991130"/>
                    </a:cubicBezTo>
                    <a:lnTo>
                      <a:pt x="126302" y="967127"/>
                    </a:lnTo>
                    <a:lnTo>
                      <a:pt x="101537" y="923693"/>
                    </a:lnTo>
                    <a:cubicBezTo>
                      <a:pt x="85725" y="895975"/>
                      <a:pt x="83344" y="863114"/>
                      <a:pt x="94869" y="833396"/>
                    </a:cubicBezTo>
                    <a:cubicBezTo>
                      <a:pt x="106394" y="803678"/>
                      <a:pt x="130397" y="781008"/>
                      <a:pt x="160687" y="771197"/>
                    </a:cubicBezTo>
                    <a:lnTo>
                      <a:pt x="208312" y="755767"/>
                    </a:lnTo>
                    <a:lnTo>
                      <a:pt x="191929" y="708428"/>
                    </a:lnTo>
                    <a:cubicBezTo>
                      <a:pt x="181547" y="678329"/>
                      <a:pt x="185166" y="645467"/>
                      <a:pt x="202025" y="618416"/>
                    </a:cubicBezTo>
                    <a:cubicBezTo>
                      <a:pt x="218789" y="591365"/>
                      <a:pt x="246602" y="573458"/>
                      <a:pt x="278130" y="569458"/>
                    </a:cubicBezTo>
                    <a:lnTo>
                      <a:pt x="327850" y="563076"/>
                    </a:lnTo>
                    <a:lnTo>
                      <a:pt x="320421" y="513451"/>
                    </a:lnTo>
                    <a:cubicBezTo>
                      <a:pt x="315754" y="481923"/>
                      <a:pt x="325374" y="450395"/>
                      <a:pt x="346805" y="426869"/>
                    </a:cubicBezTo>
                    <a:cubicBezTo>
                      <a:pt x="368237" y="403342"/>
                      <a:pt x="398812" y="390959"/>
                      <a:pt x="430625" y="392674"/>
                    </a:cubicBezTo>
                    <a:lnTo>
                      <a:pt x="480727" y="395436"/>
                    </a:lnTo>
                    <a:lnTo>
                      <a:pt x="482537" y="345335"/>
                    </a:lnTo>
                    <a:cubicBezTo>
                      <a:pt x="483680" y="313521"/>
                      <a:pt x="498920" y="284184"/>
                      <a:pt x="524256" y="265039"/>
                    </a:cubicBezTo>
                    <a:cubicBezTo>
                      <a:pt x="549688" y="245798"/>
                      <a:pt x="581978" y="239131"/>
                      <a:pt x="612934" y="246751"/>
                    </a:cubicBezTo>
                    <a:lnTo>
                      <a:pt x="661607" y="258657"/>
                    </a:lnTo>
                    <a:lnTo>
                      <a:pt x="672560" y="209794"/>
                    </a:lnTo>
                    <a:cubicBezTo>
                      <a:pt x="679513" y="178742"/>
                      <a:pt x="699897" y="152739"/>
                      <a:pt x="728377" y="138452"/>
                    </a:cubicBezTo>
                    <a:cubicBezTo>
                      <a:pt x="756857" y="124259"/>
                      <a:pt x="789908" y="123593"/>
                      <a:pt x="818960" y="136737"/>
                    </a:cubicBezTo>
                    <a:lnTo>
                      <a:pt x="864584" y="157406"/>
                    </a:lnTo>
                    <a:lnTo>
                      <a:pt x="884301" y="111496"/>
                    </a:lnTo>
                    <a:cubicBezTo>
                      <a:pt x="896874" y="82159"/>
                      <a:pt x="921734" y="60442"/>
                      <a:pt x="952405" y="51679"/>
                    </a:cubicBezTo>
                    <a:cubicBezTo>
                      <a:pt x="983075" y="43011"/>
                      <a:pt x="1015651" y="48440"/>
                      <a:pt x="1041749" y="66728"/>
                    </a:cubicBezTo>
                    <a:lnTo>
                      <a:pt x="1082707" y="95399"/>
                    </a:lnTo>
                    <a:lnTo>
                      <a:pt x="1110710" y="53774"/>
                    </a:lnTo>
                    <a:cubicBezTo>
                      <a:pt x="1128522" y="27390"/>
                      <a:pt x="1156907" y="10531"/>
                      <a:pt x="1188530" y="7578"/>
                    </a:cubicBezTo>
                    <a:cubicBezTo>
                      <a:pt x="1220153" y="4721"/>
                      <a:pt x="1251204" y="16055"/>
                      <a:pt x="1273493" y="38820"/>
                    </a:cubicBezTo>
                    <a:lnTo>
                      <a:pt x="1308640" y="74634"/>
                    </a:lnTo>
                    <a:lnTo>
                      <a:pt x="1343787" y="38820"/>
                    </a:lnTo>
                    <a:cubicBezTo>
                      <a:pt x="1366076" y="16055"/>
                      <a:pt x="1397032" y="4721"/>
                      <a:pt x="1428750" y="7578"/>
                    </a:cubicBezTo>
                    <a:cubicBezTo>
                      <a:pt x="1460468" y="10531"/>
                      <a:pt x="1488853" y="27295"/>
                      <a:pt x="1506569" y="53774"/>
                    </a:cubicBezTo>
                    <a:lnTo>
                      <a:pt x="1534573" y="95399"/>
                    </a:lnTo>
                    <a:lnTo>
                      <a:pt x="1575530" y="66728"/>
                    </a:lnTo>
                    <a:cubicBezTo>
                      <a:pt x="1601629" y="48440"/>
                      <a:pt x="1634204" y="42916"/>
                      <a:pt x="1664875" y="51679"/>
                    </a:cubicBezTo>
                    <a:cubicBezTo>
                      <a:pt x="1695545" y="60347"/>
                      <a:pt x="1720310" y="82159"/>
                      <a:pt x="1732883" y="111496"/>
                    </a:cubicBezTo>
                    <a:lnTo>
                      <a:pt x="1752600" y="157406"/>
                    </a:lnTo>
                    <a:lnTo>
                      <a:pt x="1798225" y="136737"/>
                    </a:lnTo>
                    <a:cubicBezTo>
                      <a:pt x="1827276" y="123593"/>
                      <a:pt x="1860233" y="124259"/>
                      <a:pt x="1888808" y="138452"/>
                    </a:cubicBezTo>
                    <a:cubicBezTo>
                      <a:pt x="1917287" y="152644"/>
                      <a:pt x="1937671" y="178647"/>
                      <a:pt x="1944624" y="209794"/>
                    </a:cubicBezTo>
                    <a:lnTo>
                      <a:pt x="1955578" y="258657"/>
                    </a:lnTo>
                    <a:lnTo>
                      <a:pt x="2004251" y="246751"/>
                    </a:lnTo>
                    <a:cubicBezTo>
                      <a:pt x="2035207" y="239226"/>
                      <a:pt x="2067497" y="245894"/>
                      <a:pt x="2092928" y="265039"/>
                    </a:cubicBezTo>
                    <a:cubicBezTo>
                      <a:pt x="2118360" y="284279"/>
                      <a:pt x="2133600" y="313521"/>
                      <a:pt x="2134743" y="345335"/>
                    </a:cubicBezTo>
                    <a:lnTo>
                      <a:pt x="2136553" y="395436"/>
                    </a:lnTo>
                    <a:lnTo>
                      <a:pt x="2186654" y="392674"/>
                    </a:lnTo>
                    <a:cubicBezTo>
                      <a:pt x="2218468" y="390864"/>
                      <a:pt x="2249043" y="403342"/>
                      <a:pt x="2270474" y="426869"/>
                    </a:cubicBezTo>
                    <a:cubicBezTo>
                      <a:pt x="2291906" y="450395"/>
                      <a:pt x="2301526" y="481923"/>
                      <a:pt x="2296859" y="513451"/>
                    </a:cubicBezTo>
                    <a:lnTo>
                      <a:pt x="2289429" y="563076"/>
                    </a:lnTo>
                    <a:lnTo>
                      <a:pt x="2339150" y="569458"/>
                    </a:lnTo>
                    <a:cubicBezTo>
                      <a:pt x="2370773" y="573554"/>
                      <a:pt x="2398490" y="591365"/>
                      <a:pt x="2415350" y="618416"/>
                    </a:cubicBezTo>
                    <a:cubicBezTo>
                      <a:pt x="2432114" y="645467"/>
                      <a:pt x="2435828" y="678329"/>
                      <a:pt x="2425446" y="708428"/>
                    </a:cubicBezTo>
                    <a:lnTo>
                      <a:pt x="2409063" y="755767"/>
                    </a:lnTo>
                    <a:lnTo>
                      <a:pt x="2456688" y="771197"/>
                    </a:lnTo>
                    <a:cubicBezTo>
                      <a:pt x="2486978" y="781008"/>
                      <a:pt x="2510981" y="803678"/>
                      <a:pt x="2522506" y="833396"/>
                    </a:cubicBezTo>
                    <a:cubicBezTo>
                      <a:pt x="2534031" y="863114"/>
                      <a:pt x="2531555" y="896070"/>
                      <a:pt x="2515743" y="923693"/>
                    </a:cubicBezTo>
                    <a:lnTo>
                      <a:pt x="2490978" y="967127"/>
                    </a:lnTo>
                    <a:lnTo>
                      <a:pt x="2534888" y="991130"/>
                    </a:lnTo>
                    <a:cubicBezTo>
                      <a:pt x="2562892" y="1006370"/>
                      <a:pt x="2582228" y="1033135"/>
                      <a:pt x="2588038" y="1064472"/>
                    </a:cubicBezTo>
                    <a:cubicBezTo>
                      <a:pt x="2593848" y="1095809"/>
                      <a:pt x="2585371" y="1127718"/>
                      <a:pt x="2564702" y="1152007"/>
                    </a:cubicBezTo>
                    <a:lnTo>
                      <a:pt x="2532316" y="1190202"/>
                    </a:lnTo>
                    <a:lnTo>
                      <a:pt x="2571274" y="1221920"/>
                    </a:lnTo>
                    <a:cubicBezTo>
                      <a:pt x="2595944" y="1242018"/>
                      <a:pt x="2610136" y="1271831"/>
                      <a:pt x="2610136" y="1303645"/>
                    </a:cubicBezTo>
                    <a:cubicBezTo>
                      <a:pt x="2610136" y="1335458"/>
                      <a:pt x="2595944" y="1365272"/>
                      <a:pt x="2571274" y="1385369"/>
                    </a:cubicBezTo>
                    <a:lnTo>
                      <a:pt x="2532316" y="1417088"/>
                    </a:lnTo>
                    <a:lnTo>
                      <a:pt x="2564702" y="1455283"/>
                    </a:lnTo>
                    <a:cubicBezTo>
                      <a:pt x="2585371" y="1479572"/>
                      <a:pt x="2593848" y="1511480"/>
                      <a:pt x="2587943" y="1542818"/>
                    </a:cubicBezTo>
                    <a:cubicBezTo>
                      <a:pt x="2582132" y="1574155"/>
                      <a:pt x="2562701" y="1600825"/>
                      <a:pt x="2534793" y="1616160"/>
                    </a:cubicBezTo>
                    <a:lnTo>
                      <a:pt x="2490883" y="1640163"/>
                    </a:lnTo>
                    <a:lnTo>
                      <a:pt x="2515648" y="1683597"/>
                    </a:lnTo>
                    <a:cubicBezTo>
                      <a:pt x="2531459" y="1711315"/>
                      <a:pt x="2533841" y="1744176"/>
                      <a:pt x="2522411" y="1773894"/>
                    </a:cubicBezTo>
                    <a:cubicBezTo>
                      <a:pt x="2510885" y="1803612"/>
                      <a:pt x="2486882" y="1826282"/>
                      <a:pt x="2456593" y="1836092"/>
                    </a:cubicBezTo>
                    <a:lnTo>
                      <a:pt x="2408968" y="1851523"/>
                    </a:lnTo>
                    <a:lnTo>
                      <a:pt x="2425351" y="1898862"/>
                    </a:lnTo>
                    <a:cubicBezTo>
                      <a:pt x="2435733" y="1928961"/>
                      <a:pt x="2432114" y="1961727"/>
                      <a:pt x="2415254" y="1988873"/>
                    </a:cubicBezTo>
                    <a:cubicBezTo>
                      <a:pt x="2398490" y="2015924"/>
                      <a:pt x="2370677" y="2033831"/>
                      <a:pt x="2339150" y="2037832"/>
                    </a:cubicBezTo>
                    <a:lnTo>
                      <a:pt x="2289429" y="2044214"/>
                    </a:lnTo>
                    <a:lnTo>
                      <a:pt x="2296859" y="2093839"/>
                    </a:lnTo>
                    <a:cubicBezTo>
                      <a:pt x="2301526" y="2125367"/>
                      <a:pt x="2291906" y="2156894"/>
                      <a:pt x="2270474" y="2180421"/>
                    </a:cubicBezTo>
                    <a:cubicBezTo>
                      <a:pt x="2249043" y="2203948"/>
                      <a:pt x="2218468" y="2216426"/>
                      <a:pt x="2186654" y="2214616"/>
                    </a:cubicBezTo>
                    <a:lnTo>
                      <a:pt x="2136553" y="2211854"/>
                    </a:lnTo>
                    <a:lnTo>
                      <a:pt x="2134743" y="2261955"/>
                    </a:lnTo>
                    <a:cubicBezTo>
                      <a:pt x="2133600" y="2293769"/>
                      <a:pt x="2118360" y="2323106"/>
                      <a:pt x="2092928" y="2342251"/>
                    </a:cubicBezTo>
                    <a:cubicBezTo>
                      <a:pt x="2067497" y="2361492"/>
                      <a:pt x="2035207" y="2368159"/>
                      <a:pt x="2004251" y="2360539"/>
                    </a:cubicBezTo>
                    <a:lnTo>
                      <a:pt x="1955578" y="2348633"/>
                    </a:lnTo>
                    <a:lnTo>
                      <a:pt x="1944624" y="2397496"/>
                    </a:lnTo>
                    <a:cubicBezTo>
                      <a:pt x="1937671" y="2428547"/>
                      <a:pt x="1917287" y="2454551"/>
                      <a:pt x="1888808" y="2468838"/>
                    </a:cubicBezTo>
                    <a:cubicBezTo>
                      <a:pt x="1860233" y="2483031"/>
                      <a:pt x="1827276" y="2483697"/>
                      <a:pt x="1798225" y="2470553"/>
                    </a:cubicBezTo>
                    <a:lnTo>
                      <a:pt x="1752600" y="2449884"/>
                    </a:lnTo>
                    <a:lnTo>
                      <a:pt x="1732883" y="2495794"/>
                    </a:lnTo>
                    <a:cubicBezTo>
                      <a:pt x="1720310" y="2525036"/>
                      <a:pt x="1695450" y="2546848"/>
                      <a:pt x="1664875" y="2555611"/>
                    </a:cubicBezTo>
                    <a:cubicBezTo>
                      <a:pt x="1634204" y="2564374"/>
                      <a:pt x="1601629" y="2558850"/>
                      <a:pt x="1575530" y="2540561"/>
                    </a:cubicBezTo>
                    <a:lnTo>
                      <a:pt x="1534573" y="2511891"/>
                    </a:lnTo>
                    <a:lnTo>
                      <a:pt x="1506569" y="2553516"/>
                    </a:lnTo>
                    <a:cubicBezTo>
                      <a:pt x="1488758" y="2579900"/>
                      <a:pt x="1460373" y="2596759"/>
                      <a:pt x="1428655" y="2599712"/>
                    </a:cubicBezTo>
                    <a:cubicBezTo>
                      <a:pt x="1425416" y="2599807"/>
                      <a:pt x="1422178" y="2599998"/>
                      <a:pt x="1418939" y="259999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A55AB19C-1305-46B3-8F49-6D55705846DF}"/>
                  </a:ext>
                </a:extLst>
              </p:cNvPr>
              <p:cNvSpPr/>
              <p:nvPr/>
            </p:nvSpPr>
            <p:spPr>
              <a:xfrm>
                <a:off x="7397543" y="809831"/>
                <a:ext cx="3184732" cy="3184732"/>
              </a:xfrm>
              <a:prstGeom prst="ellipse">
                <a:avLst/>
              </a:prstGeom>
              <a:solidFill>
                <a:srgbClr val="004466"/>
              </a:solidFill>
              <a:ln w="63500" cap="flat">
                <a:noFill/>
                <a:prstDash val="solid"/>
                <a:miter/>
              </a:ln>
              <a:effectLst>
                <a:outerShdw dist="76200" dir="13380000" algn="tl" rotWithShape="0">
                  <a:srgbClr val="E0457B"/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6" name="Graphique 7">
              <a:extLst>
                <a:ext uri="{FF2B5EF4-FFF2-40B4-BE49-F238E27FC236}">
                  <a16:creationId xmlns:a16="http://schemas.microsoft.com/office/drawing/2014/main" id="{3E727633-D630-44A6-8D59-DCF14CA15043}"/>
                </a:ext>
              </a:extLst>
            </p:cNvPr>
            <p:cNvSpPr/>
            <p:nvPr/>
          </p:nvSpPr>
          <p:spPr>
            <a:xfrm>
              <a:off x="7303057" y="808808"/>
              <a:ext cx="3013652" cy="3013650"/>
            </a:xfrm>
            <a:prstGeom prst="ellipse">
              <a:avLst/>
            </a:prstGeom>
            <a:blipFill>
              <a:blip r:embed="rId3"/>
              <a:srcRect/>
              <a:stretch>
                <a:fillRect l="-182" t="-9184" r="-15589" b="-6164"/>
              </a:stretch>
            </a:blipFill>
            <a:ln w="63500" cap="flat">
              <a:noFill/>
              <a:prstDash val="solid"/>
              <a:miter/>
            </a:ln>
            <a:effectLst>
              <a:outerShdw dist="76200" dir="2700000" algn="tl" rotWithShape="0">
                <a:srgbClr val="E0457B"/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C3F8EC8-5267-4AF7-AD17-1404CA15F4C2}"/>
              </a:ext>
            </a:extLst>
          </p:cNvPr>
          <p:cNvGrpSpPr/>
          <p:nvPr/>
        </p:nvGrpSpPr>
        <p:grpSpPr>
          <a:xfrm>
            <a:off x="386417" y="1952436"/>
            <a:ext cx="219856" cy="219856"/>
            <a:chOff x="2599543" y="1166813"/>
            <a:chExt cx="251603" cy="25160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FB0FBA58-5BB2-407C-AFF5-DFAB26470C7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7CFB8AAE-2153-41DB-9315-F0881855E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A08382EB-AF09-4110-8ADE-C190E3916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3C33A5BA-1F41-471A-895D-6025AF770E98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4FB3D29F-C9C4-4FA0-9BBF-B7FAA960E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14D8A026-1C33-4B08-86F8-9F4955744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4837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4531 3.7037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creen Shot 2015-08-24 at 11.28.47 AM.png">
            <a:extLst>
              <a:ext uri="{FF2B5EF4-FFF2-40B4-BE49-F238E27FC236}">
                <a16:creationId xmlns:a16="http://schemas.microsoft.com/office/drawing/2014/main" id="{3308F9A7-FA4D-4822-990F-0F082AF0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242" t="13869" r="12108" b="21170"/>
          <a:stretch/>
        </p:blipFill>
        <p:spPr>
          <a:xfrm>
            <a:off x="1270000" y="1968500"/>
            <a:ext cx="4127500" cy="27813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7B148F4-CAC6-4C1E-87C6-0E92579E9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 contrast="10000"/>
                    </a14:imgEffect>
                  </a14:imgLayer>
                </a14:imgProps>
              </a:ext>
            </a:extLst>
          </a:blip>
          <a:srcRect l="3229" t="5525" r="2100" b="9122"/>
          <a:stretch/>
        </p:blipFill>
        <p:spPr>
          <a:xfrm>
            <a:off x="6097791" y="2100579"/>
            <a:ext cx="4774158" cy="276352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E86D1A7-53C7-49DB-87CD-7444F41ABAF9}"/>
              </a:ext>
            </a:extLst>
          </p:cNvPr>
          <p:cNvGrpSpPr/>
          <p:nvPr/>
        </p:nvGrpSpPr>
        <p:grpSpPr>
          <a:xfrm>
            <a:off x="710203" y="2282441"/>
            <a:ext cx="874114" cy="904175"/>
            <a:chOff x="1275353" y="2549141"/>
            <a:chExt cx="874114" cy="904175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D1F5678B-34D1-42CF-BA77-269C9175E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900000">
              <a:off x="1275353" y="2549141"/>
              <a:ext cx="874114" cy="859044"/>
            </a:xfrm>
            <a:prstGeom prst="rect">
              <a:avLst/>
            </a:prstGeom>
            <a:effectLst>
              <a:outerShdw dist="762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81A7EA0-AC15-4AB1-B68C-C0650B144E1A}"/>
                </a:ext>
              </a:extLst>
            </p:cNvPr>
            <p:cNvSpPr txBox="1"/>
            <p:nvPr/>
          </p:nvSpPr>
          <p:spPr>
            <a:xfrm>
              <a:off x="1539643" y="2613086"/>
              <a:ext cx="359394" cy="8402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1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D98863E-FD75-4043-82E5-6A078B314D04}"/>
              </a:ext>
            </a:extLst>
          </p:cNvPr>
          <p:cNvGrpSpPr/>
          <p:nvPr/>
        </p:nvGrpSpPr>
        <p:grpSpPr>
          <a:xfrm>
            <a:off x="10156274" y="3277020"/>
            <a:ext cx="1016335" cy="964781"/>
            <a:chOff x="8054605" y="5218305"/>
            <a:chExt cx="1016335" cy="964781"/>
          </a:xfrm>
        </p:grpSpPr>
        <p:sp>
          <p:nvSpPr>
            <p:cNvPr id="13" name="Graphique 11">
              <a:extLst>
                <a:ext uri="{FF2B5EF4-FFF2-40B4-BE49-F238E27FC236}">
                  <a16:creationId xmlns:a16="http://schemas.microsoft.com/office/drawing/2014/main" id="{90CA3352-753A-4349-84C9-CAD161B4B230}"/>
                </a:ext>
              </a:extLst>
            </p:cNvPr>
            <p:cNvSpPr/>
            <p:nvPr/>
          </p:nvSpPr>
          <p:spPr>
            <a:xfrm rot="201169">
              <a:off x="8054605" y="5218305"/>
              <a:ext cx="1016335" cy="964781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635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91FF5FE-DFCC-4A61-9B2F-064530C65CA8}"/>
                </a:ext>
              </a:extLst>
            </p:cNvPr>
            <p:cNvSpPr txBox="1"/>
            <p:nvPr/>
          </p:nvSpPr>
          <p:spPr>
            <a:xfrm>
              <a:off x="8322271" y="5262867"/>
              <a:ext cx="495649" cy="8402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7205ACD9-9BB9-4EAE-869B-8D03298EC40B}"/>
              </a:ext>
            </a:extLst>
          </p:cNvPr>
          <p:cNvSpPr>
            <a:spLocks/>
          </p:cNvSpPr>
          <p:nvPr/>
        </p:nvSpPr>
        <p:spPr bwMode="auto">
          <a:xfrm rot="12539430">
            <a:off x="1010669" y="36387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DA755AF-034A-41E8-9C58-18D9AAD347AC}"/>
              </a:ext>
            </a:extLst>
          </p:cNvPr>
          <p:cNvGrpSpPr/>
          <p:nvPr/>
        </p:nvGrpSpPr>
        <p:grpSpPr>
          <a:xfrm>
            <a:off x="5372499" y="4801816"/>
            <a:ext cx="219856" cy="219856"/>
            <a:chOff x="2599543" y="1166813"/>
            <a:chExt cx="251603" cy="25160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2877F20-C2B9-4ABA-8D35-6F6F4B79277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3C6A5FA4-E5A1-431F-BADC-AD603DFA8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41EA8D9A-C286-46B1-A912-1FDF7AE9E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277E2365-1BFE-4DBA-9F03-7277E8CCED2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DEB53866-CBE2-4E96-B6C4-6B51A2D46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A2F1F076-854C-4B77-876A-7937D0F06D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98FEC3F-7B1A-4175-9EE7-45AD7E479A99}"/>
              </a:ext>
            </a:extLst>
          </p:cNvPr>
          <p:cNvGrpSpPr/>
          <p:nvPr/>
        </p:nvGrpSpPr>
        <p:grpSpPr>
          <a:xfrm>
            <a:off x="3543699" y="1906216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53CC88E-AC46-402C-BF17-BE48ABEE77E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ADD6A6E4-4C4F-4249-B3CD-2ACC52800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B64B0701-8AB7-477E-8C03-FA916AA1BF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B82DF6B-AD1A-49D4-A2CF-4350C4AB086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08A77F9-ACFE-461B-B3C9-39D85EDB3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7F87C5A-AD71-4374-84A8-218AAC36E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Freeform 5">
            <a:extLst>
              <a:ext uri="{FF2B5EF4-FFF2-40B4-BE49-F238E27FC236}">
                <a16:creationId xmlns:a16="http://schemas.microsoft.com/office/drawing/2014/main" id="{254AA8E2-2A9D-4DA6-A891-D6986564F903}"/>
              </a:ext>
            </a:extLst>
          </p:cNvPr>
          <p:cNvSpPr>
            <a:spLocks/>
          </p:cNvSpPr>
          <p:nvPr/>
        </p:nvSpPr>
        <p:spPr bwMode="auto">
          <a:xfrm rot="10321234">
            <a:off x="1315469" y="41848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0AE359E-B696-4FEB-BA5A-62DEBE680DE5}"/>
              </a:ext>
            </a:extLst>
          </p:cNvPr>
          <p:cNvGrpSpPr/>
          <p:nvPr/>
        </p:nvGrpSpPr>
        <p:grpSpPr>
          <a:xfrm>
            <a:off x="6769499" y="2388816"/>
            <a:ext cx="219856" cy="219856"/>
            <a:chOff x="2599543" y="1166813"/>
            <a:chExt cx="251603" cy="251603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E2ED1110-18A3-4C3D-BB79-BA441660E19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EFA7CFFC-C82A-49AC-919E-A6B114589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A67FFF0F-5D93-4AC2-923B-F6A605273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DA6A686-4C87-44CB-B9E9-7F6851C9AF9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222B6E27-73E6-4215-8D45-71A522416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152D08DF-67BB-42AA-A462-3D78DF7F9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Freeform 5">
            <a:extLst>
              <a:ext uri="{FF2B5EF4-FFF2-40B4-BE49-F238E27FC236}">
                <a16:creationId xmlns:a16="http://schemas.microsoft.com/office/drawing/2014/main" id="{FEE9D26C-AF37-44B1-9B26-46EB2F38401F}"/>
              </a:ext>
            </a:extLst>
          </p:cNvPr>
          <p:cNvSpPr>
            <a:spLocks/>
          </p:cNvSpPr>
          <p:nvPr/>
        </p:nvSpPr>
        <p:spPr bwMode="auto">
          <a:xfrm rot="10321234">
            <a:off x="10573770" y="20512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F42190DE-97CF-423B-9452-3C69F79BD36C}"/>
              </a:ext>
            </a:extLst>
          </p:cNvPr>
          <p:cNvSpPr>
            <a:spLocks/>
          </p:cNvSpPr>
          <p:nvPr/>
        </p:nvSpPr>
        <p:spPr bwMode="auto">
          <a:xfrm rot="12539430">
            <a:off x="10827769" y="26608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D5E1218-813C-414A-9EF0-A0EEA5F9CE29}"/>
              </a:ext>
            </a:extLst>
          </p:cNvPr>
          <p:cNvGrpSpPr/>
          <p:nvPr/>
        </p:nvGrpSpPr>
        <p:grpSpPr>
          <a:xfrm>
            <a:off x="6413899" y="5335216"/>
            <a:ext cx="219856" cy="219856"/>
            <a:chOff x="2599543" y="1166813"/>
            <a:chExt cx="251603" cy="251603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F0514024-2C37-4922-9980-87950459A16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E6150C8-CC8D-4D8C-BCEE-FDF848B9D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1F46EF91-EAAE-4960-9A27-EE4290C2C1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B0B50079-4B2E-472F-806C-1E1E38AAD4D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5DE8912C-83EA-4890-86ED-C99EAADAD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BFC7C681-C613-4BA4-A417-01AF093B9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5F09DC9-CFAD-4B72-9701-6AE89569B7B5}"/>
              </a:ext>
            </a:extLst>
          </p:cNvPr>
          <p:cNvGrpSpPr/>
          <p:nvPr/>
        </p:nvGrpSpPr>
        <p:grpSpPr>
          <a:xfrm>
            <a:off x="11201799" y="4941516"/>
            <a:ext cx="219856" cy="219856"/>
            <a:chOff x="2599543" y="1166813"/>
            <a:chExt cx="251603" cy="251603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671286CE-861F-4874-AD2A-D4BECCC5C8C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A4B9B512-A773-422D-BB47-AF22BA636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6CE1CD14-40E4-4C55-BC1E-2DA049C4A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91BD1F13-2870-421A-B7BC-72A0BC1F9DD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C1677103-DD13-4603-BB75-DFA5846A2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FF2721EF-5E41-4CF0-BB59-48F51DDF3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0E5F22-6C48-4B29-BC2C-BCA8E768756F}"/>
              </a:ext>
            </a:extLst>
          </p:cNvPr>
          <p:cNvGrpSpPr/>
          <p:nvPr/>
        </p:nvGrpSpPr>
        <p:grpSpPr>
          <a:xfrm>
            <a:off x="3152850" y="-88899"/>
            <a:ext cx="5779923" cy="1789582"/>
            <a:chOff x="3152850" y="-88899"/>
            <a:chExt cx="5779923" cy="1789582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0ADE865-EF3A-4BEC-A15D-8303BDAEF324}"/>
                </a:ext>
              </a:extLst>
            </p:cNvPr>
            <p:cNvSpPr/>
            <p:nvPr/>
          </p:nvSpPr>
          <p:spPr>
            <a:xfrm rot="10800000">
              <a:off x="3152850" y="-88899"/>
              <a:ext cx="5779907" cy="1789582"/>
            </a:xfrm>
            <a:custGeom>
              <a:avLst/>
              <a:gdLst>
                <a:gd name="connsiteX0" fmla="*/ 5219118 w 5255457"/>
                <a:gd name="connsiteY0" fmla="*/ 1789582 h 1789582"/>
                <a:gd name="connsiteX1" fmla="*/ 37459 w 5255457"/>
                <a:gd name="connsiteY1" fmla="*/ 1789582 h 1789582"/>
                <a:gd name="connsiteX2" fmla="*/ 1379 w 5255457"/>
                <a:gd name="connsiteY2" fmla="*/ 1149987 h 1789582"/>
                <a:gd name="connsiteX3" fmla="*/ 952575 w 5255457"/>
                <a:gd name="connsiteY3" fmla="*/ 222561 h 1789582"/>
                <a:gd name="connsiteX4" fmla="*/ 4302883 w 5255457"/>
                <a:gd name="connsiteY4" fmla="*/ 2522 h 1789582"/>
                <a:gd name="connsiteX5" fmla="*/ 5254079 w 5255457"/>
                <a:gd name="connsiteY5" fmla="*/ 1016606 h 178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5457" h="1789582">
                  <a:moveTo>
                    <a:pt x="5219118" y="1789582"/>
                  </a:moveTo>
                  <a:lnTo>
                    <a:pt x="37459" y="1789582"/>
                  </a:lnTo>
                  <a:lnTo>
                    <a:pt x="1379" y="1149987"/>
                  </a:lnTo>
                  <a:cubicBezTo>
                    <a:pt x="-27416" y="677717"/>
                    <a:pt x="398402" y="263038"/>
                    <a:pt x="952575" y="222561"/>
                  </a:cubicBezTo>
                  <a:cubicBezTo>
                    <a:pt x="2069345" y="149215"/>
                    <a:pt x="3186113" y="75868"/>
                    <a:pt x="4302883" y="2522"/>
                  </a:cubicBezTo>
                  <a:cubicBezTo>
                    <a:pt x="4857057" y="-38091"/>
                    <a:pt x="5282875" y="416659"/>
                    <a:pt x="5254079" y="10166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4933" cap="flat">
              <a:noFill/>
              <a:prstDash val="solid"/>
              <a:miter/>
            </a:ln>
            <a:effectLst>
              <a:outerShdw dist="101600" dir="2700000" algn="tl" rotWithShape="0">
                <a:prstClr val="black">
                  <a:alpha val="1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8461BA4-B030-42AA-88F9-6896EF04CF13}"/>
                </a:ext>
              </a:extLst>
            </p:cNvPr>
            <p:cNvSpPr txBox="1"/>
            <p:nvPr/>
          </p:nvSpPr>
          <p:spPr>
            <a:xfrm>
              <a:off x="3259233" y="188368"/>
              <a:ext cx="5673540" cy="12557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cochlear implant system </a:t>
              </a:r>
              <a:b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8BBC07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two main parts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E21B139E-6E48-41E6-A324-4358851A8324}"/>
              </a:ext>
            </a:extLst>
          </p:cNvPr>
          <p:cNvGrpSpPr/>
          <p:nvPr/>
        </p:nvGrpSpPr>
        <p:grpSpPr>
          <a:xfrm rot="13635526" flipH="1">
            <a:off x="4805609" y="2190432"/>
            <a:ext cx="1020638" cy="1486487"/>
            <a:chOff x="2871787" y="3279776"/>
            <a:chExt cx="691055" cy="1006475"/>
          </a:xfrm>
          <a:solidFill>
            <a:schemeClr val="accent1"/>
          </a:solidFill>
        </p:grpSpPr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7305817-4795-474A-9190-7B3D79250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303A4A48-207D-4E2F-8E91-E88A9781D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B788B-2982-4F7D-AD2D-ABED8B771553}"/>
              </a:ext>
            </a:extLst>
          </p:cNvPr>
          <p:cNvGrpSpPr/>
          <p:nvPr/>
        </p:nvGrpSpPr>
        <p:grpSpPr>
          <a:xfrm>
            <a:off x="1216055" y="4721393"/>
            <a:ext cx="4197774" cy="1608388"/>
            <a:chOff x="1216055" y="4721393"/>
            <a:chExt cx="4197774" cy="1608388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9330FEF-FBD0-4E4A-A69F-C11B4246A0EC}"/>
                </a:ext>
              </a:extLst>
            </p:cNvPr>
            <p:cNvSpPr txBox="1"/>
            <p:nvPr/>
          </p:nvSpPr>
          <p:spPr>
            <a:xfrm>
              <a:off x="1300462" y="5498784"/>
              <a:ext cx="3966792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sound processor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worn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like a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hearing aid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6D22D710-B917-4A74-BF73-A2EAE53D2554}"/>
                </a:ext>
              </a:extLst>
            </p:cNvPr>
            <p:cNvSpPr txBox="1"/>
            <p:nvPr/>
          </p:nvSpPr>
          <p:spPr>
            <a:xfrm>
              <a:off x="1216055" y="4721393"/>
              <a:ext cx="4197774" cy="757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sound processor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DCC180-455C-4BDE-AB79-CFC40C6E6641}"/>
              </a:ext>
            </a:extLst>
          </p:cNvPr>
          <p:cNvGrpSpPr/>
          <p:nvPr/>
        </p:nvGrpSpPr>
        <p:grpSpPr>
          <a:xfrm>
            <a:off x="6457429" y="4721393"/>
            <a:ext cx="5090111" cy="1608388"/>
            <a:chOff x="6457429" y="4721393"/>
            <a:chExt cx="5090111" cy="1608388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9C39A97-EB3A-424C-8052-4328D31EA252}"/>
                </a:ext>
              </a:extLst>
            </p:cNvPr>
            <p:cNvSpPr txBox="1"/>
            <p:nvPr/>
          </p:nvSpPr>
          <p:spPr>
            <a:xfrm>
              <a:off x="6457429" y="5498784"/>
              <a:ext cx="5090111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cochlear implant is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implanted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BBC07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under the skin behind the ear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499C5DB-FF9D-4AC8-BB3D-D233B1ADF138}"/>
                </a:ext>
              </a:extLst>
            </p:cNvPr>
            <p:cNvSpPr txBox="1"/>
            <p:nvPr/>
          </p:nvSpPr>
          <p:spPr>
            <a:xfrm>
              <a:off x="6775026" y="4721393"/>
              <a:ext cx="4197774" cy="757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8BBC07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Cochlear implant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6194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animBg="1"/>
      <p:bldP spid="56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A0FFC71-70BA-4782-A937-BE240CCE4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77" t="44573" b="1"/>
          <a:stretch/>
        </p:blipFill>
        <p:spPr>
          <a:xfrm>
            <a:off x="9161" y="2"/>
            <a:ext cx="6374200" cy="685799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7D3DBDF-B4B8-4875-A4D8-8513D548DB32}"/>
              </a:ext>
            </a:extLst>
          </p:cNvPr>
          <p:cNvGrpSpPr/>
          <p:nvPr/>
        </p:nvGrpSpPr>
        <p:grpSpPr>
          <a:xfrm rot="16200000">
            <a:off x="5581785" y="247783"/>
            <a:ext cx="6873873" cy="6346560"/>
            <a:chOff x="-6757" y="1267103"/>
            <a:chExt cx="12203520" cy="11250692"/>
          </a:xfrm>
          <a:solidFill>
            <a:srgbClr val="0093B2"/>
          </a:solidFill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B9C5E6E6-F98E-4D65-B8C7-DAFA5FD04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6757" y="1267103"/>
              <a:ext cx="12203520" cy="10725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B1BB6A-D3C1-416B-B8BA-873AF62F3395}"/>
                </a:ext>
              </a:extLst>
            </p:cNvPr>
            <p:cNvSpPr/>
            <p:nvPr/>
          </p:nvSpPr>
          <p:spPr>
            <a:xfrm>
              <a:off x="-6754" y="2220686"/>
              <a:ext cx="12198758" cy="10297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F320FDD-BD74-48E6-AA6A-713F729A7307}"/>
              </a:ext>
            </a:extLst>
          </p:cNvPr>
          <p:cNvSpPr txBox="1"/>
          <p:nvPr/>
        </p:nvSpPr>
        <p:spPr>
          <a:xfrm>
            <a:off x="290379" y="321874"/>
            <a:ext cx="5435602" cy="108952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5"/>
                </a:solidFill>
              </a:rPr>
              <a:t>Cochlear implants are also filled with </a:t>
            </a:r>
            <a:r>
              <a:rPr lang="en-US" sz="4800" dirty="0">
                <a:solidFill>
                  <a:schemeClr val="accent1"/>
                </a:solidFill>
                <a:effectLst>
                  <a:outerShdw dist="63500" dir="3360000" algn="t" rotWithShape="0">
                    <a:prstClr val="black">
                      <a:alpha val="16000"/>
                    </a:prstClr>
                  </a:outerShdw>
                </a:effectLst>
                <a:latin typeface="+mj-lt"/>
              </a:rPr>
              <a:t>amazing technology</a:t>
            </a:r>
            <a:endParaRPr lang="en-US" sz="6000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0E2EA4-5659-40B0-865F-D28101879197}"/>
              </a:ext>
            </a:extLst>
          </p:cNvPr>
          <p:cNvSpPr txBox="1"/>
          <p:nvPr/>
        </p:nvSpPr>
        <p:spPr>
          <a:xfrm>
            <a:off x="6705600" y="1514881"/>
            <a:ext cx="4905640" cy="408111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Instead of making 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sounds louder like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a hearing aid, the cochlear implant </a:t>
            </a:r>
            <a:r>
              <a:rPr lang="en-US" sz="3600" dirty="0">
                <a:solidFill>
                  <a:srgbClr val="E3E935"/>
                </a:solidFill>
                <a:latin typeface="+mj-lt"/>
              </a:rPr>
              <a:t>turns sounds</a:t>
            </a:r>
            <a:br>
              <a:rPr lang="en-US" sz="3600" dirty="0">
                <a:solidFill>
                  <a:srgbClr val="E3E935"/>
                </a:solidFill>
                <a:latin typeface="+mj-lt"/>
              </a:rPr>
            </a:br>
            <a:r>
              <a:rPr lang="en-US" sz="3600" dirty="0">
                <a:solidFill>
                  <a:srgbClr val="E3E935"/>
                </a:solidFill>
                <a:latin typeface="+mj-lt"/>
              </a:rPr>
              <a:t>into electrical signals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&amp; provides a </a:t>
            </a:r>
            <a:r>
              <a:rPr lang="en-US" sz="3600" dirty="0">
                <a:solidFill>
                  <a:srgbClr val="E3E935"/>
                </a:solidFill>
                <a:latin typeface="+mj-lt"/>
              </a:rPr>
              <a:t>sensation</a:t>
            </a:r>
          </a:p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E3E935"/>
                </a:solidFill>
                <a:latin typeface="+mj-lt"/>
              </a:rPr>
              <a:t>of hearing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by stimulating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the auditory nerve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E3C5C0-9712-4F8C-9CC0-5B0E41F3D223}"/>
              </a:ext>
            </a:extLst>
          </p:cNvPr>
          <p:cNvGrpSpPr/>
          <p:nvPr/>
        </p:nvGrpSpPr>
        <p:grpSpPr>
          <a:xfrm>
            <a:off x="8510486" y="584780"/>
            <a:ext cx="219856" cy="219856"/>
            <a:chOff x="2599543" y="1166813"/>
            <a:chExt cx="251603" cy="25160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2AE1839-E280-4B5A-B613-EFFC15367A1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F5AC1C09-0154-4BC9-AC55-2EF6AB6E6B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EC4574A0-5023-459C-AAFE-457809236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3FAF8B1-B500-48D4-84FC-F5D5CFDE934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F6862AAD-93F0-4B05-AE1D-888C70D34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556BA5FC-A332-45CA-AEE0-8C8A12B56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4ACA8-1874-4DAE-97B0-D0DA45D59602}"/>
              </a:ext>
            </a:extLst>
          </p:cNvPr>
          <p:cNvGrpSpPr/>
          <p:nvPr/>
        </p:nvGrpSpPr>
        <p:grpSpPr>
          <a:xfrm>
            <a:off x="11164786" y="1156280"/>
            <a:ext cx="219856" cy="219856"/>
            <a:chOff x="2599543" y="1166813"/>
            <a:chExt cx="251603" cy="251603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B97264C-CFFC-4EB4-A1BB-ECD279B2653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7C5A0243-C77C-41AB-AFFC-419D80A74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63B2817-5474-4E8D-A525-DD42E9F27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F6EE6AE-6E08-4D68-9729-35F96EFFDF0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1C683B9E-B222-44F6-86FD-AEF82C465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B39FDCAB-E399-4AC0-88B1-D719AD083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B51272E-EB2C-41A5-AF44-97A0B9FEA11E}"/>
              </a:ext>
            </a:extLst>
          </p:cNvPr>
          <p:cNvGrpSpPr/>
          <p:nvPr/>
        </p:nvGrpSpPr>
        <p:grpSpPr>
          <a:xfrm>
            <a:off x="7303986" y="5804480"/>
            <a:ext cx="219856" cy="219856"/>
            <a:chOff x="2599543" y="1166813"/>
            <a:chExt cx="251603" cy="251603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6B21D7E2-84F1-4359-AC22-1EE7685C156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A0CBE22-C422-4F47-BDE6-8F20DCEF2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478F869A-8782-494D-9918-BE21C075C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767CA9C-3E90-4BD9-9C2C-CEE30D081D4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602D1C9A-41E6-494B-BA75-838FA4AB0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5593D9BA-5FD8-4BAE-9419-18410D8E1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Freeform 5">
            <a:extLst>
              <a:ext uri="{FF2B5EF4-FFF2-40B4-BE49-F238E27FC236}">
                <a16:creationId xmlns:a16="http://schemas.microsoft.com/office/drawing/2014/main" id="{279B159F-D7D9-4C11-BD7D-C298E7EAAE83}"/>
              </a:ext>
            </a:extLst>
          </p:cNvPr>
          <p:cNvSpPr>
            <a:spLocks/>
          </p:cNvSpPr>
          <p:nvPr/>
        </p:nvSpPr>
        <p:spPr bwMode="auto">
          <a:xfrm rot="15031885">
            <a:off x="11069070" y="56199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EA55CC2A-43A0-46A7-8479-03A55D1D52F4}"/>
              </a:ext>
            </a:extLst>
          </p:cNvPr>
          <p:cNvSpPr>
            <a:spLocks/>
          </p:cNvSpPr>
          <p:nvPr/>
        </p:nvSpPr>
        <p:spPr bwMode="auto">
          <a:xfrm rot="4212995">
            <a:off x="6763770" y="12511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3E9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D9107BCA-9576-4FD2-8F15-DDF576396224}"/>
              </a:ext>
            </a:extLst>
          </p:cNvPr>
          <p:cNvSpPr>
            <a:spLocks/>
          </p:cNvSpPr>
          <p:nvPr/>
        </p:nvSpPr>
        <p:spPr bwMode="auto">
          <a:xfrm rot="19245992">
            <a:off x="8897369" y="61025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3E9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2" name="Grafik 3">
            <a:extLst>
              <a:ext uri="{FF2B5EF4-FFF2-40B4-BE49-F238E27FC236}">
                <a16:creationId xmlns:a16="http://schemas.microsoft.com/office/drawing/2014/main" id="{441155F2-9668-44D1-BAC3-ECDA43CC32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41" name="Graphique 9">
            <a:extLst>
              <a:ext uri="{FF2B5EF4-FFF2-40B4-BE49-F238E27FC236}">
                <a16:creationId xmlns:a16="http://schemas.microsoft.com/office/drawing/2014/main" id="{8BEFF496-5FBF-4218-9340-282AB7B82D93}"/>
              </a:ext>
            </a:extLst>
          </p:cNvPr>
          <p:cNvGrpSpPr/>
          <p:nvPr/>
        </p:nvGrpSpPr>
        <p:grpSpPr>
          <a:xfrm rot="20569065">
            <a:off x="936402" y="3601010"/>
            <a:ext cx="613830" cy="1235146"/>
            <a:chOff x="685800" y="2647949"/>
            <a:chExt cx="932526" cy="1876425"/>
          </a:xfrm>
          <a:solidFill>
            <a:schemeClr val="accent1"/>
          </a:solidFill>
        </p:grpSpPr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D519C780-C3DF-4941-A5A1-5FDBC91C771E}"/>
                </a:ext>
              </a:extLst>
            </p:cNvPr>
            <p:cNvSpPr/>
            <p:nvPr/>
          </p:nvSpPr>
          <p:spPr>
            <a:xfrm>
              <a:off x="1136296" y="2647971"/>
              <a:ext cx="483321" cy="392343"/>
            </a:xfrm>
            <a:custGeom>
              <a:avLst/>
              <a:gdLst>
                <a:gd name="connsiteX0" fmla="*/ 469066 w 483321"/>
                <a:gd name="connsiteY0" fmla="*/ 328068 h 392343"/>
                <a:gd name="connsiteX1" fmla="*/ 48804 w 483321"/>
                <a:gd name="connsiteY1" fmla="*/ 6745 h 392343"/>
                <a:gd name="connsiteX2" fmla="*/ 14346 w 483321"/>
                <a:gd name="connsiteY2" fmla="*/ 65653 h 392343"/>
                <a:gd name="connsiteX3" fmla="*/ 434608 w 483321"/>
                <a:gd name="connsiteY3" fmla="*/ 386977 h 392343"/>
                <a:gd name="connsiteX4" fmla="*/ 469066 w 483321"/>
                <a:gd name="connsiteY4" fmla="*/ 328068 h 392343"/>
                <a:gd name="connsiteX5" fmla="*/ 469066 w 483321"/>
                <a:gd name="connsiteY5" fmla="*/ 328068 h 39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321" h="392343">
                  <a:moveTo>
                    <a:pt x="469066" y="328068"/>
                  </a:moveTo>
                  <a:cubicBezTo>
                    <a:pt x="328959" y="220941"/>
                    <a:pt x="188853" y="113815"/>
                    <a:pt x="48804" y="6745"/>
                  </a:cubicBezTo>
                  <a:cubicBezTo>
                    <a:pt x="13948" y="-19923"/>
                    <a:pt x="-20112" y="39326"/>
                    <a:pt x="14346" y="65653"/>
                  </a:cubicBezTo>
                  <a:cubicBezTo>
                    <a:pt x="154452" y="172780"/>
                    <a:pt x="294558" y="279907"/>
                    <a:pt x="434608" y="386977"/>
                  </a:cubicBezTo>
                  <a:cubicBezTo>
                    <a:pt x="469521" y="413645"/>
                    <a:pt x="503524" y="354395"/>
                    <a:pt x="469066" y="328068"/>
                  </a:cubicBezTo>
                  <a:lnTo>
                    <a:pt x="469066" y="328068"/>
                  </a:lnTo>
                  <a:close/>
                </a:path>
              </a:pathLst>
            </a:custGeom>
            <a:grpFill/>
            <a:ln w="1016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9D0E5F70-3010-42F5-93E1-1203A2BC0196}"/>
                </a:ext>
              </a:extLst>
            </p:cNvPr>
            <p:cNvSpPr/>
            <p:nvPr/>
          </p:nvSpPr>
          <p:spPr>
            <a:xfrm>
              <a:off x="685800" y="3462885"/>
              <a:ext cx="642533" cy="125095"/>
            </a:xfrm>
            <a:custGeom>
              <a:avLst/>
              <a:gdLst>
                <a:gd name="connsiteX0" fmla="*/ 611260 w 642533"/>
                <a:gd name="connsiteY0" fmla="*/ 61980 h 125095"/>
                <a:gd name="connsiteX1" fmla="*/ 32582 w 642533"/>
                <a:gd name="connsiteY1" fmla="*/ 228 h 125095"/>
                <a:gd name="connsiteX2" fmla="*/ 32582 w 642533"/>
                <a:gd name="connsiteY2" fmla="*/ 68462 h 125095"/>
                <a:gd name="connsiteX3" fmla="*/ 611260 w 642533"/>
                <a:gd name="connsiteY3" fmla="*/ 130213 h 125095"/>
                <a:gd name="connsiteX4" fmla="*/ 611260 w 642533"/>
                <a:gd name="connsiteY4" fmla="*/ 61980 h 125095"/>
                <a:gd name="connsiteX5" fmla="*/ 611260 w 642533"/>
                <a:gd name="connsiteY5" fmla="*/ 61980 h 12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533" h="125095">
                  <a:moveTo>
                    <a:pt x="611260" y="61980"/>
                  </a:moveTo>
                  <a:cubicBezTo>
                    <a:pt x="418386" y="41396"/>
                    <a:pt x="225455" y="20812"/>
                    <a:pt x="32582" y="228"/>
                  </a:cubicBezTo>
                  <a:cubicBezTo>
                    <a:pt x="-11031" y="-4434"/>
                    <a:pt x="-10690" y="63856"/>
                    <a:pt x="32582" y="68462"/>
                  </a:cubicBezTo>
                  <a:cubicBezTo>
                    <a:pt x="225455" y="89046"/>
                    <a:pt x="418386" y="109629"/>
                    <a:pt x="611260" y="130213"/>
                  </a:cubicBezTo>
                  <a:cubicBezTo>
                    <a:pt x="654872" y="134876"/>
                    <a:pt x="654531" y="66585"/>
                    <a:pt x="611260" y="61980"/>
                  </a:cubicBezTo>
                  <a:lnTo>
                    <a:pt x="611260" y="61980"/>
                  </a:lnTo>
                  <a:close/>
                </a:path>
              </a:pathLst>
            </a:custGeom>
            <a:grpFill/>
            <a:ln w="1016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93B6DCA4-BD60-44B1-AB42-C4C11CFEF8DA}"/>
                </a:ext>
              </a:extLst>
            </p:cNvPr>
            <p:cNvSpPr/>
            <p:nvPr/>
          </p:nvSpPr>
          <p:spPr>
            <a:xfrm>
              <a:off x="1008358" y="4154081"/>
              <a:ext cx="432146" cy="363913"/>
            </a:xfrm>
            <a:custGeom>
              <a:avLst/>
              <a:gdLst>
                <a:gd name="connsiteX0" fmla="*/ 376097 w 432146"/>
                <a:gd name="connsiteY0" fmla="*/ 8427 h 363912"/>
                <a:gd name="connsiteX1" fmla="*/ 11445 w 432146"/>
                <a:gd name="connsiteY1" fmla="*/ 311782 h 363912"/>
                <a:gd name="connsiteX2" fmla="*/ 59720 w 432146"/>
                <a:gd name="connsiteY2" fmla="*/ 360058 h 363912"/>
                <a:gd name="connsiteX3" fmla="*/ 424372 w 432146"/>
                <a:gd name="connsiteY3" fmla="*/ 56702 h 363912"/>
                <a:gd name="connsiteX4" fmla="*/ 376097 w 432146"/>
                <a:gd name="connsiteY4" fmla="*/ 8427 h 363912"/>
                <a:gd name="connsiteX5" fmla="*/ 376097 w 432146"/>
                <a:gd name="connsiteY5" fmla="*/ 8427 h 36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146" h="363912">
                  <a:moveTo>
                    <a:pt x="376097" y="8427"/>
                  </a:moveTo>
                  <a:cubicBezTo>
                    <a:pt x="254527" y="109527"/>
                    <a:pt x="132958" y="210683"/>
                    <a:pt x="11445" y="311782"/>
                  </a:cubicBezTo>
                  <a:cubicBezTo>
                    <a:pt x="-22331" y="339872"/>
                    <a:pt x="26172" y="387920"/>
                    <a:pt x="59720" y="360058"/>
                  </a:cubicBezTo>
                  <a:cubicBezTo>
                    <a:pt x="181290" y="258958"/>
                    <a:pt x="302859" y="157802"/>
                    <a:pt x="424372" y="56702"/>
                  </a:cubicBezTo>
                  <a:cubicBezTo>
                    <a:pt x="458148" y="28556"/>
                    <a:pt x="409645" y="-19492"/>
                    <a:pt x="376097" y="8427"/>
                  </a:cubicBezTo>
                  <a:lnTo>
                    <a:pt x="376097" y="8427"/>
                  </a:lnTo>
                  <a:close/>
                </a:path>
              </a:pathLst>
            </a:custGeom>
            <a:grpFill/>
            <a:ln w="1016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41833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5599 -0.0129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25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37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raphique 7">
            <a:extLst>
              <a:ext uri="{FF2B5EF4-FFF2-40B4-BE49-F238E27FC236}">
                <a16:creationId xmlns:a16="http://schemas.microsoft.com/office/drawing/2014/main" id="{EBA70BB9-A551-44FE-B498-8350A758FC29}"/>
              </a:ext>
            </a:extLst>
          </p:cNvPr>
          <p:cNvSpPr/>
          <p:nvPr/>
        </p:nvSpPr>
        <p:spPr>
          <a:xfrm>
            <a:off x="649760" y="1599456"/>
            <a:ext cx="4649589" cy="4632618"/>
          </a:xfrm>
          <a:custGeom>
            <a:avLst/>
            <a:gdLst>
              <a:gd name="connsiteX0" fmla="*/ 1418939 w 2609850"/>
              <a:gd name="connsiteY0" fmla="*/ 2599998 h 2600325"/>
              <a:gd name="connsiteX1" fmla="*/ 1343692 w 2609850"/>
              <a:gd name="connsiteY1" fmla="*/ 2568279 h 2600325"/>
              <a:gd name="connsiteX2" fmla="*/ 1308545 w 2609850"/>
              <a:gd name="connsiteY2" fmla="*/ 2532465 h 2600325"/>
              <a:gd name="connsiteX3" fmla="*/ 1273397 w 2609850"/>
              <a:gd name="connsiteY3" fmla="*/ 2568279 h 2600325"/>
              <a:gd name="connsiteX4" fmla="*/ 1188434 w 2609850"/>
              <a:gd name="connsiteY4" fmla="*/ 2599521 h 2600325"/>
              <a:gd name="connsiteX5" fmla="*/ 1110615 w 2609850"/>
              <a:gd name="connsiteY5" fmla="*/ 2553325 h 2600325"/>
              <a:gd name="connsiteX6" fmla="*/ 1082612 w 2609850"/>
              <a:gd name="connsiteY6" fmla="*/ 2511701 h 2600325"/>
              <a:gd name="connsiteX7" fmla="*/ 1041654 w 2609850"/>
              <a:gd name="connsiteY7" fmla="*/ 2540371 h 2600325"/>
              <a:gd name="connsiteX8" fmla="*/ 952310 w 2609850"/>
              <a:gd name="connsiteY8" fmla="*/ 2555420 h 2600325"/>
              <a:gd name="connsiteX9" fmla="*/ 884206 w 2609850"/>
              <a:gd name="connsiteY9" fmla="*/ 2495603 h 2600325"/>
              <a:gd name="connsiteX10" fmla="*/ 864489 w 2609850"/>
              <a:gd name="connsiteY10" fmla="*/ 2449693 h 2600325"/>
              <a:gd name="connsiteX11" fmla="*/ 818864 w 2609850"/>
              <a:gd name="connsiteY11" fmla="*/ 2470362 h 2600325"/>
              <a:gd name="connsiteX12" fmla="*/ 728282 w 2609850"/>
              <a:gd name="connsiteY12" fmla="*/ 2468648 h 2600325"/>
              <a:gd name="connsiteX13" fmla="*/ 672465 w 2609850"/>
              <a:gd name="connsiteY13" fmla="*/ 2397305 h 2600325"/>
              <a:gd name="connsiteX14" fmla="*/ 661511 w 2609850"/>
              <a:gd name="connsiteY14" fmla="*/ 2348442 h 2600325"/>
              <a:gd name="connsiteX15" fmla="*/ 612839 w 2609850"/>
              <a:gd name="connsiteY15" fmla="*/ 2360348 h 2600325"/>
              <a:gd name="connsiteX16" fmla="*/ 524161 w 2609850"/>
              <a:gd name="connsiteY16" fmla="*/ 2342060 h 2600325"/>
              <a:gd name="connsiteX17" fmla="*/ 482346 w 2609850"/>
              <a:gd name="connsiteY17" fmla="*/ 2261765 h 2600325"/>
              <a:gd name="connsiteX18" fmla="*/ 480536 w 2609850"/>
              <a:gd name="connsiteY18" fmla="*/ 2211663 h 2600325"/>
              <a:gd name="connsiteX19" fmla="*/ 430435 w 2609850"/>
              <a:gd name="connsiteY19" fmla="*/ 2214425 h 2600325"/>
              <a:gd name="connsiteX20" fmla="*/ 346615 w 2609850"/>
              <a:gd name="connsiteY20" fmla="*/ 2180231 h 2600325"/>
              <a:gd name="connsiteX21" fmla="*/ 320231 w 2609850"/>
              <a:gd name="connsiteY21" fmla="*/ 2093648 h 2600325"/>
              <a:gd name="connsiteX22" fmla="*/ 327660 w 2609850"/>
              <a:gd name="connsiteY22" fmla="*/ 2044023 h 2600325"/>
              <a:gd name="connsiteX23" fmla="*/ 277940 w 2609850"/>
              <a:gd name="connsiteY23" fmla="*/ 2037641 h 2600325"/>
              <a:gd name="connsiteX24" fmla="*/ 201740 w 2609850"/>
              <a:gd name="connsiteY24" fmla="*/ 1988683 h 2600325"/>
              <a:gd name="connsiteX25" fmla="*/ 191643 w 2609850"/>
              <a:gd name="connsiteY25" fmla="*/ 1898672 h 2600325"/>
              <a:gd name="connsiteX26" fmla="*/ 208026 w 2609850"/>
              <a:gd name="connsiteY26" fmla="*/ 1851332 h 2600325"/>
              <a:gd name="connsiteX27" fmla="*/ 160401 w 2609850"/>
              <a:gd name="connsiteY27" fmla="*/ 1835902 h 2600325"/>
              <a:gd name="connsiteX28" fmla="*/ 94583 w 2609850"/>
              <a:gd name="connsiteY28" fmla="*/ 1773704 h 2600325"/>
              <a:gd name="connsiteX29" fmla="*/ 101251 w 2609850"/>
              <a:gd name="connsiteY29" fmla="*/ 1683311 h 2600325"/>
              <a:gd name="connsiteX30" fmla="*/ 126016 w 2609850"/>
              <a:gd name="connsiteY30" fmla="*/ 1639877 h 2600325"/>
              <a:gd name="connsiteX31" fmla="*/ 82391 w 2609850"/>
              <a:gd name="connsiteY31" fmla="*/ 1616065 h 2600325"/>
              <a:gd name="connsiteX32" fmla="*/ 29242 w 2609850"/>
              <a:gd name="connsiteY32" fmla="*/ 1542722 h 2600325"/>
              <a:gd name="connsiteX33" fmla="*/ 52483 w 2609850"/>
              <a:gd name="connsiteY33" fmla="*/ 1455188 h 2600325"/>
              <a:gd name="connsiteX34" fmla="*/ 84868 w 2609850"/>
              <a:gd name="connsiteY34" fmla="*/ 1416992 h 2600325"/>
              <a:gd name="connsiteX35" fmla="*/ 45911 w 2609850"/>
              <a:gd name="connsiteY35" fmla="*/ 1385274 h 2600325"/>
              <a:gd name="connsiteX36" fmla="*/ 7144 w 2609850"/>
              <a:gd name="connsiteY36" fmla="*/ 1303645 h 2600325"/>
              <a:gd name="connsiteX37" fmla="*/ 46006 w 2609850"/>
              <a:gd name="connsiteY37" fmla="*/ 1221920 h 2600325"/>
              <a:gd name="connsiteX38" fmla="*/ 84963 w 2609850"/>
              <a:gd name="connsiteY38" fmla="*/ 1190202 h 2600325"/>
              <a:gd name="connsiteX39" fmla="*/ 52578 w 2609850"/>
              <a:gd name="connsiteY39" fmla="*/ 1152007 h 2600325"/>
              <a:gd name="connsiteX40" fmla="*/ 29242 w 2609850"/>
              <a:gd name="connsiteY40" fmla="*/ 1064472 h 2600325"/>
              <a:gd name="connsiteX41" fmla="*/ 82391 w 2609850"/>
              <a:gd name="connsiteY41" fmla="*/ 991130 h 2600325"/>
              <a:gd name="connsiteX42" fmla="*/ 126302 w 2609850"/>
              <a:gd name="connsiteY42" fmla="*/ 967127 h 2600325"/>
              <a:gd name="connsiteX43" fmla="*/ 101537 w 2609850"/>
              <a:gd name="connsiteY43" fmla="*/ 923693 h 2600325"/>
              <a:gd name="connsiteX44" fmla="*/ 94869 w 2609850"/>
              <a:gd name="connsiteY44" fmla="*/ 833396 h 2600325"/>
              <a:gd name="connsiteX45" fmla="*/ 160687 w 2609850"/>
              <a:gd name="connsiteY45" fmla="*/ 771197 h 2600325"/>
              <a:gd name="connsiteX46" fmla="*/ 208312 w 2609850"/>
              <a:gd name="connsiteY46" fmla="*/ 755767 h 2600325"/>
              <a:gd name="connsiteX47" fmla="*/ 191929 w 2609850"/>
              <a:gd name="connsiteY47" fmla="*/ 708428 h 2600325"/>
              <a:gd name="connsiteX48" fmla="*/ 202025 w 2609850"/>
              <a:gd name="connsiteY48" fmla="*/ 618416 h 2600325"/>
              <a:gd name="connsiteX49" fmla="*/ 278130 w 2609850"/>
              <a:gd name="connsiteY49" fmla="*/ 569458 h 2600325"/>
              <a:gd name="connsiteX50" fmla="*/ 327850 w 2609850"/>
              <a:gd name="connsiteY50" fmla="*/ 563076 h 2600325"/>
              <a:gd name="connsiteX51" fmla="*/ 320421 w 2609850"/>
              <a:gd name="connsiteY51" fmla="*/ 513451 h 2600325"/>
              <a:gd name="connsiteX52" fmla="*/ 346805 w 2609850"/>
              <a:gd name="connsiteY52" fmla="*/ 426869 h 2600325"/>
              <a:gd name="connsiteX53" fmla="*/ 430625 w 2609850"/>
              <a:gd name="connsiteY53" fmla="*/ 392674 h 2600325"/>
              <a:gd name="connsiteX54" fmla="*/ 480727 w 2609850"/>
              <a:gd name="connsiteY54" fmla="*/ 395436 h 2600325"/>
              <a:gd name="connsiteX55" fmla="*/ 482537 w 2609850"/>
              <a:gd name="connsiteY55" fmla="*/ 345335 h 2600325"/>
              <a:gd name="connsiteX56" fmla="*/ 524256 w 2609850"/>
              <a:gd name="connsiteY56" fmla="*/ 265039 h 2600325"/>
              <a:gd name="connsiteX57" fmla="*/ 612934 w 2609850"/>
              <a:gd name="connsiteY57" fmla="*/ 246751 h 2600325"/>
              <a:gd name="connsiteX58" fmla="*/ 661607 w 2609850"/>
              <a:gd name="connsiteY58" fmla="*/ 258657 h 2600325"/>
              <a:gd name="connsiteX59" fmla="*/ 672560 w 2609850"/>
              <a:gd name="connsiteY59" fmla="*/ 209794 h 2600325"/>
              <a:gd name="connsiteX60" fmla="*/ 728377 w 2609850"/>
              <a:gd name="connsiteY60" fmla="*/ 138452 h 2600325"/>
              <a:gd name="connsiteX61" fmla="*/ 818960 w 2609850"/>
              <a:gd name="connsiteY61" fmla="*/ 136737 h 2600325"/>
              <a:gd name="connsiteX62" fmla="*/ 864584 w 2609850"/>
              <a:gd name="connsiteY62" fmla="*/ 157406 h 2600325"/>
              <a:gd name="connsiteX63" fmla="*/ 884301 w 2609850"/>
              <a:gd name="connsiteY63" fmla="*/ 111496 h 2600325"/>
              <a:gd name="connsiteX64" fmla="*/ 952405 w 2609850"/>
              <a:gd name="connsiteY64" fmla="*/ 51679 h 2600325"/>
              <a:gd name="connsiteX65" fmla="*/ 1041749 w 2609850"/>
              <a:gd name="connsiteY65" fmla="*/ 66728 h 2600325"/>
              <a:gd name="connsiteX66" fmla="*/ 1082707 w 2609850"/>
              <a:gd name="connsiteY66" fmla="*/ 95399 h 2600325"/>
              <a:gd name="connsiteX67" fmla="*/ 1110710 w 2609850"/>
              <a:gd name="connsiteY67" fmla="*/ 53774 h 2600325"/>
              <a:gd name="connsiteX68" fmla="*/ 1188530 w 2609850"/>
              <a:gd name="connsiteY68" fmla="*/ 7578 h 2600325"/>
              <a:gd name="connsiteX69" fmla="*/ 1273493 w 2609850"/>
              <a:gd name="connsiteY69" fmla="*/ 38820 h 2600325"/>
              <a:gd name="connsiteX70" fmla="*/ 1308640 w 2609850"/>
              <a:gd name="connsiteY70" fmla="*/ 74634 h 2600325"/>
              <a:gd name="connsiteX71" fmla="*/ 1343787 w 2609850"/>
              <a:gd name="connsiteY71" fmla="*/ 38820 h 2600325"/>
              <a:gd name="connsiteX72" fmla="*/ 1428750 w 2609850"/>
              <a:gd name="connsiteY72" fmla="*/ 7578 h 2600325"/>
              <a:gd name="connsiteX73" fmla="*/ 1506569 w 2609850"/>
              <a:gd name="connsiteY73" fmla="*/ 53774 h 2600325"/>
              <a:gd name="connsiteX74" fmla="*/ 1534573 w 2609850"/>
              <a:gd name="connsiteY74" fmla="*/ 95399 h 2600325"/>
              <a:gd name="connsiteX75" fmla="*/ 1575530 w 2609850"/>
              <a:gd name="connsiteY75" fmla="*/ 66728 h 2600325"/>
              <a:gd name="connsiteX76" fmla="*/ 1664875 w 2609850"/>
              <a:gd name="connsiteY76" fmla="*/ 51679 h 2600325"/>
              <a:gd name="connsiteX77" fmla="*/ 1732883 w 2609850"/>
              <a:gd name="connsiteY77" fmla="*/ 111496 h 2600325"/>
              <a:gd name="connsiteX78" fmla="*/ 1752600 w 2609850"/>
              <a:gd name="connsiteY78" fmla="*/ 157406 h 2600325"/>
              <a:gd name="connsiteX79" fmla="*/ 1798225 w 2609850"/>
              <a:gd name="connsiteY79" fmla="*/ 136737 h 2600325"/>
              <a:gd name="connsiteX80" fmla="*/ 1888808 w 2609850"/>
              <a:gd name="connsiteY80" fmla="*/ 138452 h 2600325"/>
              <a:gd name="connsiteX81" fmla="*/ 1944624 w 2609850"/>
              <a:gd name="connsiteY81" fmla="*/ 209794 h 2600325"/>
              <a:gd name="connsiteX82" fmla="*/ 1955578 w 2609850"/>
              <a:gd name="connsiteY82" fmla="*/ 258657 h 2600325"/>
              <a:gd name="connsiteX83" fmla="*/ 2004251 w 2609850"/>
              <a:gd name="connsiteY83" fmla="*/ 246751 h 2600325"/>
              <a:gd name="connsiteX84" fmla="*/ 2092928 w 2609850"/>
              <a:gd name="connsiteY84" fmla="*/ 265039 h 2600325"/>
              <a:gd name="connsiteX85" fmla="*/ 2134743 w 2609850"/>
              <a:gd name="connsiteY85" fmla="*/ 345335 h 2600325"/>
              <a:gd name="connsiteX86" fmla="*/ 2136553 w 2609850"/>
              <a:gd name="connsiteY86" fmla="*/ 395436 h 2600325"/>
              <a:gd name="connsiteX87" fmla="*/ 2186654 w 2609850"/>
              <a:gd name="connsiteY87" fmla="*/ 392674 h 2600325"/>
              <a:gd name="connsiteX88" fmla="*/ 2270474 w 2609850"/>
              <a:gd name="connsiteY88" fmla="*/ 426869 h 2600325"/>
              <a:gd name="connsiteX89" fmla="*/ 2296859 w 2609850"/>
              <a:gd name="connsiteY89" fmla="*/ 513451 h 2600325"/>
              <a:gd name="connsiteX90" fmla="*/ 2289429 w 2609850"/>
              <a:gd name="connsiteY90" fmla="*/ 563076 h 2600325"/>
              <a:gd name="connsiteX91" fmla="*/ 2339150 w 2609850"/>
              <a:gd name="connsiteY91" fmla="*/ 569458 h 2600325"/>
              <a:gd name="connsiteX92" fmla="*/ 2415350 w 2609850"/>
              <a:gd name="connsiteY92" fmla="*/ 618416 h 2600325"/>
              <a:gd name="connsiteX93" fmla="*/ 2425446 w 2609850"/>
              <a:gd name="connsiteY93" fmla="*/ 708428 h 2600325"/>
              <a:gd name="connsiteX94" fmla="*/ 2409063 w 2609850"/>
              <a:gd name="connsiteY94" fmla="*/ 755767 h 2600325"/>
              <a:gd name="connsiteX95" fmla="*/ 2456688 w 2609850"/>
              <a:gd name="connsiteY95" fmla="*/ 771197 h 2600325"/>
              <a:gd name="connsiteX96" fmla="*/ 2522506 w 2609850"/>
              <a:gd name="connsiteY96" fmla="*/ 833396 h 2600325"/>
              <a:gd name="connsiteX97" fmla="*/ 2515743 w 2609850"/>
              <a:gd name="connsiteY97" fmla="*/ 923693 h 2600325"/>
              <a:gd name="connsiteX98" fmla="*/ 2490978 w 2609850"/>
              <a:gd name="connsiteY98" fmla="*/ 967127 h 2600325"/>
              <a:gd name="connsiteX99" fmla="*/ 2534888 w 2609850"/>
              <a:gd name="connsiteY99" fmla="*/ 991130 h 2600325"/>
              <a:gd name="connsiteX100" fmla="*/ 2588038 w 2609850"/>
              <a:gd name="connsiteY100" fmla="*/ 1064472 h 2600325"/>
              <a:gd name="connsiteX101" fmla="*/ 2564702 w 2609850"/>
              <a:gd name="connsiteY101" fmla="*/ 1152007 h 2600325"/>
              <a:gd name="connsiteX102" fmla="*/ 2532316 w 2609850"/>
              <a:gd name="connsiteY102" fmla="*/ 1190202 h 2600325"/>
              <a:gd name="connsiteX103" fmla="*/ 2571274 w 2609850"/>
              <a:gd name="connsiteY103" fmla="*/ 1221920 h 2600325"/>
              <a:gd name="connsiteX104" fmla="*/ 2610136 w 2609850"/>
              <a:gd name="connsiteY104" fmla="*/ 1303645 h 2600325"/>
              <a:gd name="connsiteX105" fmla="*/ 2571274 w 2609850"/>
              <a:gd name="connsiteY105" fmla="*/ 1385369 h 2600325"/>
              <a:gd name="connsiteX106" fmla="*/ 2532316 w 2609850"/>
              <a:gd name="connsiteY106" fmla="*/ 1417088 h 2600325"/>
              <a:gd name="connsiteX107" fmla="*/ 2564702 w 2609850"/>
              <a:gd name="connsiteY107" fmla="*/ 1455283 h 2600325"/>
              <a:gd name="connsiteX108" fmla="*/ 2587943 w 2609850"/>
              <a:gd name="connsiteY108" fmla="*/ 1542818 h 2600325"/>
              <a:gd name="connsiteX109" fmla="*/ 2534793 w 2609850"/>
              <a:gd name="connsiteY109" fmla="*/ 1616160 h 2600325"/>
              <a:gd name="connsiteX110" fmla="*/ 2490883 w 2609850"/>
              <a:gd name="connsiteY110" fmla="*/ 1640163 h 2600325"/>
              <a:gd name="connsiteX111" fmla="*/ 2515648 w 2609850"/>
              <a:gd name="connsiteY111" fmla="*/ 1683597 h 2600325"/>
              <a:gd name="connsiteX112" fmla="*/ 2522411 w 2609850"/>
              <a:gd name="connsiteY112" fmla="*/ 1773894 h 2600325"/>
              <a:gd name="connsiteX113" fmla="*/ 2456593 w 2609850"/>
              <a:gd name="connsiteY113" fmla="*/ 1836092 h 2600325"/>
              <a:gd name="connsiteX114" fmla="*/ 2408968 w 2609850"/>
              <a:gd name="connsiteY114" fmla="*/ 1851523 h 2600325"/>
              <a:gd name="connsiteX115" fmla="*/ 2425351 w 2609850"/>
              <a:gd name="connsiteY115" fmla="*/ 1898862 h 2600325"/>
              <a:gd name="connsiteX116" fmla="*/ 2415254 w 2609850"/>
              <a:gd name="connsiteY116" fmla="*/ 1988873 h 2600325"/>
              <a:gd name="connsiteX117" fmla="*/ 2339150 w 2609850"/>
              <a:gd name="connsiteY117" fmla="*/ 2037832 h 2600325"/>
              <a:gd name="connsiteX118" fmla="*/ 2289429 w 2609850"/>
              <a:gd name="connsiteY118" fmla="*/ 2044214 h 2600325"/>
              <a:gd name="connsiteX119" fmla="*/ 2296859 w 2609850"/>
              <a:gd name="connsiteY119" fmla="*/ 2093839 h 2600325"/>
              <a:gd name="connsiteX120" fmla="*/ 2270474 w 2609850"/>
              <a:gd name="connsiteY120" fmla="*/ 2180421 h 2600325"/>
              <a:gd name="connsiteX121" fmla="*/ 2186654 w 2609850"/>
              <a:gd name="connsiteY121" fmla="*/ 2214616 h 2600325"/>
              <a:gd name="connsiteX122" fmla="*/ 2136553 w 2609850"/>
              <a:gd name="connsiteY122" fmla="*/ 2211854 h 2600325"/>
              <a:gd name="connsiteX123" fmla="*/ 2134743 w 2609850"/>
              <a:gd name="connsiteY123" fmla="*/ 2261955 h 2600325"/>
              <a:gd name="connsiteX124" fmla="*/ 2092928 w 2609850"/>
              <a:gd name="connsiteY124" fmla="*/ 2342251 h 2600325"/>
              <a:gd name="connsiteX125" fmla="*/ 2004251 w 2609850"/>
              <a:gd name="connsiteY125" fmla="*/ 2360539 h 2600325"/>
              <a:gd name="connsiteX126" fmla="*/ 1955578 w 2609850"/>
              <a:gd name="connsiteY126" fmla="*/ 2348633 h 2600325"/>
              <a:gd name="connsiteX127" fmla="*/ 1944624 w 2609850"/>
              <a:gd name="connsiteY127" fmla="*/ 2397496 h 2600325"/>
              <a:gd name="connsiteX128" fmla="*/ 1888808 w 2609850"/>
              <a:gd name="connsiteY128" fmla="*/ 2468838 h 2600325"/>
              <a:gd name="connsiteX129" fmla="*/ 1798225 w 2609850"/>
              <a:gd name="connsiteY129" fmla="*/ 2470553 h 2600325"/>
              <a:gd name="connsiteX130" fmla="*/ 1752600 w 2609850"/>
              <a:gd name="connsiteY130" fmla="*/ 2449884 h 2600325"/>
              <a:gd name="connsiteX131" fmla="*/ 1732883 w 2609850"/>
              <a:gd name="connsiteY131" fmla="*/ 2495794 h 2600325"/>
              <a:gd name="connsiteX132" fmla="*/ 1664875 w 2609850"/>
              <a:gd name="connsiteY132" fmla="*/ 2555611 h 2600325"/>
              <a:gd name="connsiteX133" fmla="*/ 1575530 w 2609850"/>
              <a:gd name="connsiteY133" fmla="*/ 2540561 h 2600325"/>
              <a:gd name="connsiteX134" fmla="*/ 1534573 w 2609850"/>
              <a:gd name="connsiteY134" fmla="*/ 2511891 h 2600325"/>
              <a:gd name="connsiteX135" fmla="*/ 1506569 w 2609850"/>
              <a:gd name="connsiteY135" fmla="*/ 2553516 h 2600325"/>
              <a:gd name="connsiteX136" fmla="*/ 1428655 w 2609850"/>
              <a:gd name="connsiteY136" fmla="*/ 2599712 h 2600325"/>
              <a:gd name="connsiteX137" fmla="*/ 1418939 w 2609850"/>
              <a:gd name="connsiteY137" fmla="*/ 2599998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2609850" h="2600325">
                <a:moveTo>
                  <a:pt x="1418939" y="2599998"/>
                </a:moveTo>
                <a:cubicBezTo>
                  <a:pt x="1390745" y="2599998"/>
                  <a:pt x="1363694" y="2588758"/>
                  <a:pt x="1343692" y="2568279"/>
                </a:cubicBezTo>
                <a:lnTo>
                  <a:pt x="1308545" y="2532465"/>
                </a:lnTo>
                <a:lnTo>
                  <a:pt x="1273397" y="2568279"/>
                </a:lnTo>
                <a:cubicBezTo>
                  <a:pt x="1251109" y="2591044"/>
                  <a:pt x="1220153" y="2602379"/>
                  <a:pt x="1188434" y="2599521"/>
                </a:cubicBezTo>
                <a:cubicBezTo>
                  <a:pt x="1156716" y="2596568"/>
                  <a:pt x="1128332" y="2579804"/>
                  <a:pt x="1110615" y="2553325"/>
                </a:cubicBezTo>
                <a:lnTo>
                  <a:pt x="1082612" y="2511701"/>
                </a:lnTo>
                <a:lnTo>
                  <a:pt x="1041654" y="2540371"/>
                </a:lnTo>
                <a:cubicBezTo>
                  <a:pt x="1015556" y="2558659"/>
                  <a:pt x="982980" y="2564184"/>
                  <a:pt x="952310" y="2555420"/>
                </a:cubicBezTo>
                <a:cubicBezTo>
                  <a:pt x="921639" y="2546658"/>
                  <a:pt x="896874" y="2524941"/>
                  <a:pt x="884206" y="2495603"/>
                </a:cubicBezTo>
                <a:lnTo>
                  <a:pt x="864489" y="2449693"/>
                </a:lnTo>
                <a:lnTo>
                  <a:pt x="818864" y="2470362"/>
                </a:lnTo>
                <a:cubicBezTo>
                  <a:pt x="789813" y="2483507"/>
                  <a:pt x="756857" y="2482935"/>
                  <a:pt x="728282" y="2468648"/>
                </a:cubicBezTo>
                <a:cubicBezTo>
                  <a:pt x="699802" y="2454456"/>
                  <a:pt x="679418" y="2428452"/>
                  <a:pt x="672465" y="2397305"/>
                </a:cubicBezTo>
                <a:lnTo>
                  <a:pt x="661511" y="2348442"/>
                </a:lnTo>
                <a:lnTo>
                  <a:pt x="612839" y="2360348"/>
                </a:lnTo>
                <a:cubicBezTo>
                  <a:pt x="581882" y="2367968"/>
                  <a:pt x="549593" y="2361301"/>
                  <a:pt x="524161" y="2342060"/>
                </a:cubicBezTo>
                <a:cubicBezTo>
                  <a:pt x="498729" y="2322820"/>
                  <a:pt x="483489" y="2293578"/>
                  <a:pt x="482346" y="2261765"/>
                </a:cubicBezTo>
                <a:lnTo>
                  <a:pt x="480536" y="2211663"/>
                </a:lnTo>
                <a:lnTo>
                  <a:pt x="430435" y="2214425"/>
                </a:lnTo>
                <a:cubicBezTo>
                  <a:pt x="398717" y="2216235"/>
                  <a:pt x="368141" y="2203758"/>
                  <a:pt x="346615" y="2180231"/>
                </a:cubicBezTo>
                <a:cubicBezTo>
                  <a:pt x="325088" y="2156704"/>
                  <a:pt x="315563" y="2125176"/>
                  <a:pt x="320231" y="2093648"/>
                </a:cubicBezTo>
                <a:lnTo>
                  <a:pt x="327660" y="2044023"/>
                </a:lnTo>
                <a:lnTo>
                  <a:pt x="277940" y="2037641"/>
                </a:lnTo>
                <a:cubicBezTo>
                  <a:pt x="246317" y="2033546"/>
                  <a:pt x="218599" y="2015734"/>
                  <a:pt x="201740" y="1988683"/>
                </a:cubicBezTo>
                <a:cubicBezTo>
                  <a:pt x="184976" y="1961632"/>
                  <a:pt x="181261" y="1928771"/>
                  <a:pt x="191643" y="1898672"/>
                </a:cubicBezTo>
                <a:lnTo>
                  <a:pt x="208026" y="1851332"/>
                </a:lnTo>
                <a:lnTo>
                  <a:pt x="160401" y="1835902"/>
                </a:lnTo>
                <a:cubicBezTo>
                  <a:pt x="130112" y="1826091"/>
                  <a:pt x="106109" y="1803422"/>
                  <a:pt x="94583" y="1773704"/>
                </a:cubicBezTo>
                <a:cubicBezTo>
                  <a:pt x="83058" y="1743986"/>
                  <a:pt x="85534" y="1711029"/>
                  <a:pt x="101251" y="1683311"/>
                </a:cubicBezTo>
                <a:lnTo>
                  <a:pt x="126016" y="1639877"/>
                </a:lnTo>
                <a:lnTo>
                  <a:pt x="82391" y="1616065"/>
                </a:lnTo>
                <a:cubicBezTo>
                  <a:pt x="54388" y="1600825"/>
                  <a:pt x="35052" y="1574060"/>
                  <a:pt x="29242" y="1542722"/>
                </a:cubicBezTo>
                <a:cubicBezTo>
                  <a:pt x="23432" y="1511385"/>
                  <a:pt x="31909" y="1479476"/>
                  <a:pt x="52483" y="1455188"/>
                </a:cubicBezTo>
                <a:lnTo>
                  <a:pt x="84868" y="1416992"/>
                </a:lnTo>
                <a:lnTo>
                  <a:pt x="45911" y="1385274"/>
                </a:lnTo>
                <a:cubicBezTo>
                  <a:pt x="21336" y="1365272"/>
                  <a:pt x="7144" y="1335458"/>
                  <a:pt x="7144" y="1303645"/>
                </a:cubicBezTo>
                <a:cubicBezTo>
                  <a:pt x="7144" y="1271831"/>
                  <a:pt x="21336" y="1242018"/>
                  <a:pt x="46006" y="1221920"/>
                </a:cubicBezTo>
                <a:lnTo>
                  <a:pt x="84963" y="1190202"/>
                </a:lnTo>
                <a:lnTo>
                  <a:pt x="52578" y="1152007"/>
                </a:lnTo>
                <a:cubicBezTo>
                  <a:pt x="31909" y="1127718"/>
                  <a:pt x="23432" y="1095809"/>
                  <a:pt x="29242" y="1064472"/>
                </a:cubicBezTo>
                <a:cubicBezTo>
                  <a:pt x="35052" y="1033135"/>
                  <a:pt x="54483" y="1006465"/>
                  <a:pt x="82391" y="991130"/>
                </a:cubicBezTo>
                <a:lnTo>
                  <a:pt x="126302" y="967127"/>
                </a:lnTo>
                <a:lnTo>
                  <a:pt x="101537" y="923693"/>
                </a:lnTo>
                <a:cubicBezTo>
                  <a:pt x="85725" y="895975"/>
                  <a:pt x="83344" y="863114"/>
                  <a:pt x="94869" y="833396"/>
                </a:cubicBezTo>
                <a:cubicBezTo>
                  <a:pt x="106394" y="803678"/>
                  <a:pt x="130397" y="781008"/>
                  <a:pt x="160687" y="771197"/>
                </a:cubicBezTo>
                <a:lnTo>
                  <a:pt x="208312" y="755767"/>
                </a:lnTo>
                <a:lnTo>
                  <a:pt x="191929" y="708428"/>
                </a:lnTo>
                <a:cubicBezTo>
                  <a:pt x="181547" y="678329"/>
                  <a:pt x="185166" y="645467"/>
                  <a:pt x="202025" y="618416"/>
                </a:cubicBezTo>
                <a:cubicBezTo>
                  <a:pt x="218789" y="591365"/>
                  <a:pt x="246602" y="573458"/>
                  <a:pt x="278130" y="569458"/>
                </a:cubicBezTo>
                <a:lnTo>
                  <a:pt x="327850" y="563076"/>
                </a:lnTo>
                <a:lnTo>
                  <a:pt x="320421" y="513451"/>
                </a:lnTo>
                <a:cubicBezTo>
                  <a:pt x="315754" y="481923"/>
                  <a:pt x="325374" y="450395"/>
                  <a:pt x="346805" y="426869"/>
                </a:cubicBezTo>
                <a:cubicBezTo>
                  <a:pt x="368237" y="403342"/>
                  <a:pt x="398812" y="390959"/>
                  <a:pt x="430625" y="392674"/>
                </a:cubicBezTo>
                <a:lnTo>
                  <a:pt x="480727" y="395436"/>
                </a:lnTo>
                <a:lnTo>
                  <a:pt x="482537" y="345335"/>
                </a:lnTo>
                <a:cubicBezTo>
                  <a:pt x="483680" y="313521"/>
                  <a:pt x="498920" y="284184"/>
                  <a:pt x="524256" y="265039"/>
                </a:cubicBezTo>
                <a:cubicBezTo>
                  <a:pt x="549688" y="245798"/>
                  <a:pt x="581978" y="239131"/>
                  <a:pt x="612934" y="246751"/>
                </a:cubicBezTo>
                <a:lnTo>
                  <a:pt x="661607" y="258657"/>
                </a:lnTo>
                <a:lnTo>
                  <a:pt x="672560" y="209794"/>
                </a:lnTo>
                <a:cubicBezTo>
                  <a:pt x="679513" y="178742"/>
                  <a:pt x="699897" y="152739"/>
                  <a:pt x="728377" y="138452"/>
                </a:cubicBezTo>
                <a:cubicBezTo>
                  <a:pt x="756857" y="124259"/>
                  <a:pt x="789908" y="123593"/>
                  <a:pt x="818960" y="136737"/>
                </a:cubicBezTo>
                <a:lnTo>
                  <a:pt x="864584" y="157406"/>
                </a:lnTo>
                <a:lnTo>
                  <a:pt x="884301" y="111496"/>
                </a:lnTo>
                <a:cubicBezTo>
                  <a:pt x="896874" y="82159"/>
                  <a:pt x="921734" y="60442"/>
                  <a:pt x="952405" y="51679"/>
                </a:cubicBezTo>
                <a:cubicBezTo>
                  <a:pt x="983075" y="43011"/>
                  <a:pt x="1015651" y="48440"/>
                  <a:pt x="1041749" y="66728"/>
                </a:cubicBezTo>
                <a:lnTo>
                  <a:pt x="1082707" y="95399"/>
                </a:lnTo>
                <a:lnTo>
                  <a:pt x="1110710" y="53774"/>
                </a:lnTo>
                <a:cubicBezTo>
                  <a:pt x="1128522" y="27390"/>
                  <a:pt x="1156907" y="10531"/>
                  <a:pt x="1188530" y="7578"/>
                </a:cubicBezTo>
                <a:cubicBezTo>
                  <a:pt x="1220153" y="4721"/>
                  <a:pt x="1251204" y="16055"/>
                  <a:pt x="1273493" y="38820"/>
                </a:cubicBezTo>
                <a:lnTo>
                  <a:pt x="1308640" y="74634"/>
                </a:lnTo>
                <a:lnTo>
                  <a:pt x="1343787" y="38820"/>
                </a:lnTo>
                <a:cubicBezTo>
                  <a:pt x="1366076" y="16055"/>
                  <a:pt x="1397032" y="4721"/>
                  <a:pt x="1428750" y="7578"/>
                </a:cubicBezTo>
                <a:cubicBezTo>
                  <a:pt x="1460468" y="10531"/>
                  <a:pt x="1488853" y="27295"/>
                  <a:pt x="1506569" y="53774"/>
                </a:cubicBezTo>
                <a:lnTo>
                  <a:pt x="1534573" y="95399"/>
                </a:lnTo>
                <a:lnTo>
                  <a:pt x="1575530" y="66728"/>
                </a:lnTo>
                <a:cubicBezTo>
                  <a:pt x="1601629" y="48440"/>
                  <a:pt x="1634204" y="42916"/>
                  <a:pt x="1664875" y="51679"/>
                </a:cubicBezTo>
                <a:cubicBezTo>
                  <a:pt x="1695545" y="60347"/>
                  <a:pt x="1720310" y="82159"/>
                  <a:pt x="1732883" y="111496"/>
                </a:cubicBezTo>
                <a:lnTo>
                  <a:pt x="1752600" y="157406"/>
                </a:lnTo>
                <a:lnTo>
                  <a:pt x="1798225" y="136737"/>
                </a:lnTo>
                <a:cubicBezTo>
                  <a:pt x="1827276" y="123593"/>
                  <a:pt x="1860233" y="124259"/>
                  <a:pt x="1888808" y="138452"/>
                </a:cubicBezTo>
                <a:cubicBezTo>
                  <a:pt x="1917287" y="152644"/>
                  <a:pt x="1937671" y="178647"/>
                  <a:pt x="1944624" y="209794"/>
                </a:cubicBezTo>
                <a:lnTo>
                  <a:pt x="1955578" y="258657"/>
                </a:lnTo>
                <a:lnTo>
                  <a:pt x="2004251" y="246751"/>
                </a:lnTo>
                <a:cubicBezTo>
                  <a:pt x="2035207" y="239226"/>
                  <a:pt x="2067497" y="245894"/>
                  <a:pt x="2092928" y="265039"/>
                </a:cubicBezTo>
                <a:cubicBezTo>
                  <a:pt x="2118360" y="284279"/>
                  <a:pt x="2133600" y="313521"/>
                  <a:pt x="2134743" y="345335"/>
                </a:cubicBezTo>
                <a:lnTo>
                  <a:pt x="2136553" y="395436"/>
                </a:lnTo>
                <a:lnTo>
                  <a:pt x="2186654" y="392674"/>
                </a:lnTo>
                <a:cubicBezTo>
                  <a:pt x="2218468" y="390864"/>
                  <a:pt x="2249043" y="403342"/>
                  <a:pt x="2270474" y="426869"/>
                </a:cubicBezTo>
                <a:cubicBezTo>
                  <a:pt x="2291906" y="450395"/>
                  <a:pt x="2301526" y="481923"/>
                  <a:pt x="2296859" y="513451"/>
                </a:cubicBezTo>
                <a:lnTo>
                  <a:pt x="2289429" y="563076"/>
                </a:lnTo>
                <a:lnTo>
                  <a:pt x="2339150" y="569458"/>
                </a:lnTo>
                <a:cubicBezTo>
                  <a:pt x="2370773" y="573554"/>
                  <a:pt x="2398490" y="591365"/>
                  <a:pt x="2415350" y="618416"/>
                </a:cubicBezTo>
                <a:cubicBezTo>
                  <a:pt x="2432114" y="645467"/>
                  <a:pt x="2435828" y="678329"/>
                  <a:pt x="2425446" y="708428"/>
                </a:cubicBezTo>
                <a:lnTo>
                  <a:pt x="2409063" y="755767"/>
                </a:lnTo>
                <a:lnTo>
                  <a:pt x="2456688" y="771197"/>
                </a:lnTo>
                <a:cubicBezTo>
                  <a:pt x="2486978" y="781008"/>
                  <a:pt x="2510981" y="803678"/>
                  <a:pt x="2522506" y="833396"/>
                </a:cubicBezTo>
                <a:cubicBezTo>
                  <a:pt x="2534031" y="863114"/>
                  <a:pt x="2531555" y="896070"/>
                  <a:pt x="2515743" y="923693"/>
                </a:cubicBezTo>
                <a:lnTo>
                  <a:pt x="2490978" y="967127"/>
                </a:lnTo>
                <a:lnTo>
                  <a:pt x="2534888" y="991130"/>
                </a:lnTo>
                <a:cubicBezTo>
                  <a:pt x="2562892" y="1006370"/>
                  <a:pt x="2582228" y="1033135"/>
                  <a:pt x="2588038" y="1064472"/>
                </a:cubicBezTo>
                <a:cubicBezTo>
                  <a:pt x="2593848" y="1095809"/>
                  <a:pt x="2585371" y="1127718"/>
                  <a:pt x="2564702" y="1152007"/>
                </a:cubicBezTo>
                <a:lnTo>
                  <a:pt x="2532316" y="1190202"/>
                </a:lnTo>
                <a:lnTo>
                  <a:pt x="2571274" y="1221920"/>
                </a:lnTo>
                <a:cubicBezTo>
                  <a:pt x="2595944" y="1242018"/>
                  <a:pt x="2610136" y="1271831"/>
                  <a:pt x="2610136" y="1303645"/>
                </a:cubicBezTo>
                <a:cubicBezTo>
                  <a:pt x="2610136" y="1335458"/>
                  <a:pt x="2595944" y="1365272"/>
                  <a:pt x="2571274" y="1385369"/>
                </a:cubicBezTo>
                <a:lnTo>
                  <a:pt x="2532316" y="1417088"/>
                </a:lnTo>
                <a:lnTo>
                  <a:pt x="2564702" y="1455283"/>
                </a:lnTo>
                <a:cubicBezTo>
                  <a:pt x="2585371" y="1479572"/>
                  <a:pt x="2593848" y="1511480"/>
                  <a:pt x="2587943" y="1542818"/>
                </a:cubicBezTo>
                <a:cubicBezTo>
                  <a:pt x="2582132" y="1574155"/>
                  <a:pt x="2562701" y="1600825"/>
                  <a:pt x="2534793" y="1616160"/>
                </a:cubicBezTo>
                <a:lnTo>
                  <a:pt x="2490883" y="1640163"/>
                </a:lnTo>
                <a:lnTo>
                  <a:pt x="2515648" y="1683597"/>
                </a:lnTo>
                <a:cubicBezTo>
                  <a:pt x="2531459" y="1711315"/>
                  <a:pt x="2533841" y="1744176"/>
                  <a:pt x="2522411" y="1773894"/>
                </a:cubicBezTo>
                <a:cubicBezTo>
                  <a:pt x="2510885" y="1803612"/>
                  <a:pt x="2486882" y="1826282"/>
                  <a:pt x="2456593" y="1836092"/>
                </a:cubicBezTo>
                <a:lnTo>
                  <a:pt x="2408968" y="1851523"/>
                </a:lnTo>
                <a:lnTo>
                  <a:pt x="2425351" y="1898862"/>
                </a:lnTo>
                <a:cubicBezTo>
                  <a:pt x="2435733" y="1928961"/>
                  <a:pt x="2432114" y="1961727"/>
                  <a:pt x="2415254" y="1988873"/>
                </a:cubicBezTo>
                <a:cubicBezTo>
                  <a:pt x="2398490" y="2015924"/>
                  <a:pt x="2370677" y="2033831"/>
                  <a:pt x="2339150" y="2037832"/>
                </a:cubicBezTo>
                <a:lnTo>
                  <a:pt x="2289429" y="2044214"/>
                </a:lnTo>
                <a:lnTo>
                  <a:pt x="2296859" y="2093839"/>
                </a:lnTo>
                <a:cubicBezTo>
                  <a:pt x="2301526" y="2125367"/>
                  <a:pt x="2291906" y="2156894"/>
                  <a:pt x="2270474" y="2180421"/>
                </a:cubicBezTo>
                <a:cubicBezTo>
                  <a:pt x="2249043" y="2203948"/>
                  <a:pt x="2218468" y="2216426"/>
                  <a:pt x="2186654" y="2214616"/>
                </a:cubicBezTo>
                <a:lnTo>
                  <a:pt x="2136553" y="2211854"/>
                </a:lnTo>
                <a:lnTo>
                  <a:pt x="2134743" y="2261955"/>
                </a:lnTo>
                <a:cubicBezTo>
                  <a:pt x="2133600" y="2293769"/>
                  <a:pt x="2118360" y="2323106"/>
                  <a:pt x="2092928" y="2342251"/>
                </a:cubicBezTo>
                <a:cubicBezTo>
                  <a:pt x="2067497" y="2361492"/>
                  <a:pt x="2035207" y="2368159"/>
                  <a:pt x="2004251" y="2360539"/>
                </a:cubicBezTo>
                <a:lnTo>
                  <a:pt x="1955578" y="2348633"/>
                </a:lnTo>
                <a:lnTo>
                  <a:pt x="1944624" y="2397496"/>
                </a:lnTo>
                <a:cubicBezTo>
                  <a:pt x="1937671" y="2428547"/>
                  <a:pt x="1917287" y="2454551"/>
                  <a:pt x="1888808" y="2468838"/>
                </a:cubicBezTo>
                <a:cubicBezTo>
                  <a:pt x="1860233" y="2483031"/>
                  <a:pt x="1827276" y="2483697"/>
                  <a:pt x="1798225" y="2470553"/>
                </a:cubicBezTo>
                <a:lnTo>
                  <a:pt x="1752600" y="2449884"/>
                </a:lnTo>
                <a:lnTo>
                  <a:pt x="1732883" y="2495794"/>
                </a:lnTo>
                <a:cubicBezTo>
                  <a:pt x="1720310" y="2525036"/>
                  <a:pt x="1695450" y="2546848"/>
                  <a:pt x="1664875" y="2555611"/>
                </a:cubicBezTo>
                <a:cubicBezTo>
                  <a:pt x="1634204" y="2564374"/>
                  <a:pt x="1601629" y="2558850"/>
                  <a:pt x="1575530" y="2540561"/>
                </a:cubicBezTo>
                <a:lnTo>
                  <a:pt x="1534573" y="2511891"/>
                </a:lnTo>
                <a:lnTo>
                  <a:pt x="1506569" y="2553516"/>
                </a:lnTo>
                <a:cubicBezTo>
                  <a:pt x="1488758" y="2579900"/>
                  <a:pt x="1460373" y="2596759"/>
                  <a:pt x="1428655" y="2599712"/>
                </a:cubicBezTo>
                <a:cubicBezTo>
                  <a:pt x="1425416" y="2599807"/>
                  <a:pt x="1422178" y="2599998"/>
                  <a:pt x="1418939" y="2599998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DCE7FAFB-8CDC-4572-83FC-D06D94D0096E}"/>
              </a:ext>
            </a:extLst>
          </p:cNvPr>
          <p:cNvGrpSpPr/>
          <p:nvPr/>
        </p:nvGrpSpPr>
        <p:grpSpPr>
          <a:xfrm>
            <a:off x="-2304698" y="0"/>
            <a:ext cx="16211550" cy="6858000"/>
            <a:chOff x="-5581650" y="0"/>
            <a:chExt cx="16211550" cy="6858000"/>
          </a:xfrm>
        </p:grpSpPr>
        <p:sp>
          <p:nvSpPr>
            <p:cNvPr id="64" name="Parallélogramme 63">
              <a:extLst>
                <a:ext uri="{FF2B5EF4-FFF2-40B4-BE49-F238E27FC236}">
                  <a16:creationId xmlns:a16="http://schemas.microsoft.com/office/drawing/2014/main" id="{28588539-8A8B-4A9F-9221-67C3412C010B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Parallélogramme 64">
              <a:extLst>
                <a:ext uri="{FF2B5EF4-FFF2-40B4-BE49-F238E27FC236}">
                  <a16:creationId xmlns:a16="http://schemas.microsoft.com/office/drawing/2014/main" id="{6CEFA4BC-756A-47AB-9C22-288512B00712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Parallélogramme 65">
              <a:extLst>
                <a:ext uri="{FF2B5EF4-FFF2-40B4-BE49-F238E27FC236}">
                  <a16:creationId xmlns:a16="http://schemas.microsoft.com/office/drawing/2014/main" id="{71905367-ED7B-4CFF-B2A0-300CC51EDD7F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5E51B40-0EA8-4C2F-8512-C55A951C2E11}"/>
              </a:ext>
            </a:extLst>
          </p:cNvPr>
          <p:cNvGrpSpPr/>
          <p:nvPr/>
        </p:nvGrpSpPr>
        <p:grpSpPr>
          <a:xfrm>
            <a:off x="1948326" y="305160"/>
            <a:ext cx="8295348" cy="1044071"/>
            <a:chOff x="1948325" y="377731"/>
            <a:chExt cx="8295348" cy="104407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528031F-98A0-412D-B7B2-1124F6882EB1}"/>
                </a:ext>
              </a:extLst>
            </p:cNvPr>
            <p:cNvSpPr txBox="1"/>
            <p:nvPr/>
          </p:nvSpPr>
          <p:spPr>
            <a:xfrm>
              <a:off x="1948325" y="990915"/>
              <a:ext cx="8295348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when it’s noisy, when the teacher is far away or when it’s echoey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BAD2691-BA55-471E-ACDA-6188D2CC636B}"/>
                </a:ext>
              </a:extLst>
            </p:cNvPr>
            <p:cNvSpPr txBox="1"/>
            <p:nvPr/>
          </p:nvSpPr>
          <p:spPr>
            <a:xfrm>
              <a:off x="3721599" y="377731"/>
              <a:ext cx="4748799" cy="6832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Roger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™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also helps me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endParaRPr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AA347015-EBD1-40CC-A61C-684E920F8A76}"/>
              </a:ext>
            </a:extLst>
          </p:cNvPr>
          <p:cNvSpPr/>
          <p:nvPr/>
        </p:nvSpPr>
        <p:spPr>
          <a:xfrm>
            <a:off x="1035768" y="1973079"/>
            <a:ext cx="3910996" cy="3910995"/>
          </a:xfrm>
          <a:prstGeom prst="ellipse">
            <a:avLst/>
          </a:prstGeom>
          <a:solidFill>
            <a:srgbClr val="004466"/>
          </a:solidFill>
          <a:ln w="63500" cap="flat">
            <a:noFill/>
            <a:prstDash val="solid"/>
            <a:miter/>
          </a:ln>
          <a:effectLst>
            <a:outerShdw dist="76200" dir="13380000" algn="tl" rotWithShape="0">
              <a:srgbClr val="E0457B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7E42672-B054-429C-A343-447FBD8427AC}"/>
              </a:ext>
            </a:extLst>
          </p:cNvPr>
          <p:cNvGrpSpPr/>
          <p:nvPr/>
        </p:nvGrpSpPr>
        <p:grpSpPr>
          <a:xfrm>
            <a:off x="5675899" y="2068382"/>
            <a:ext cx="583561" cy="666042"/>
            <a:chOff x="8174647" y="5211628"/>
            <a:chExt cx="866407" cy="988866"/>
          </a:xfrm>
        </p:grpSpPr>
        <p:sp>
          <p:nvSpPr>
            <p:cNvPr id="13" name="Graphique 11">
              <a:extLst>
                <a:ext uri="{FF2B5EF4-FFF2-40B4-BE49-F238E27FC236}">
                  <a16:creationId xmlns:a16="http://schemas.microsoft.com/office/drawing/2014/main" id="{B220D90B-5F4E-493F-AB50-5BBAC8654A9D}"/>
                </a:ext>
              </a:extLst>
            </p:cNvPr>
            <p:cNvSpPr/>
            <p:nvPr/>
          </p:nvSpPr>
          <p:spPr>
            <a:xfrm rot="6423890">
              <a:off x="8151499" y="5234776"/>
              <a:ext cx="912704" cy="86640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508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3AC68C2-4F9E-4FE5-A426-02B53BFE9CF7}"/>
                </a:ext>
              </a:extLst>
            </p:cNvPr>
            <p:cNvSpPr txBox="1"/>
            <p:nvPr/>
          </p:nvSpPr>
          <p:spPr>
            <a:xfrm>
              <a:off x="8397693" y="5240893"/>
              <a:ext cx="466950" cy="95960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C307191-01CB-4C54-94E3-AC51E74DB6FF}"/>
              </a:ext>
            </a:extLst>
          </p:cNvPr>
          <p:cNvGrpSpPr/>
          <p:nvPr/>
        </p:nvGrpSpPr>
        <p:grpSpPr>
          <a:xfrm>
            <a:off x="5968867" y="3527502"/>
            <a:ext cx="689142" cy="697283"/>
            <a:chOff x="1367839" y="2640033"/>
            <a:chExt cx="689142" cy="697283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5B7A4CEE-5FF4-4C7C-ABC7-57D77E80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900000">
              <a:off x="1367839" y="2640033"/>
              <a:ext cx="689142" cy="677260"/>
            </a:xfrm>
            <a:prstGeom prst="rect">
              <a:avLst/>
            </a:prstGeom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AC18DFC-4D4B-4E5B-B777-99660278EDF1}"/>
                </a:ext>
              </a:extLst>
            </p:cNvPr>
            <p:cNvSpPr txBox="1"/>
            <p:nvPr/>
          </p:nvSpPr>
          <p:spPr>
            <a:xfrm>
              <a:off x="1495193" y="2690985"/>
              <a:ext cx="415498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37D3B3-C37D-4D37-81F7-085EB329F5E7}"/>
              </a:ext>
            </a:extLst>
          </p:cNvPr>
          <p:cNvGrpSpPr/>
          <p:nvPr/>
        </p:nvGrpSpPr>
        <p:grpSpPr>
          <a:xfrm>
            <a:off x="5636110" y="5017863"/>
            <a:ext cx="676708" cy="701158"/>
            <a:chOff x="5906728" y="4125233"/>
            <a:chExt cx="676708" cy="701158"/>
          </a:xfrm>
        </p:grpSpPr>
        <p:sp>
          <p:nvSpPr>
            <p:cNvPr id="18" name="Graphique 13">
              <a:extLst>
                <a:ext uri="{FF2B5EF4-FFF2-40B4-BE49-F238E27FC236}">
                  <a16:creationId xmlns:a16="http://schemas.microsoft.com/office/drawing/2014/main" id="{727B198D-FF0C-43B6-A3F9-44E872FA5929}"/>
                </a:ext>
              </a:extLst>
            </p:cNvPr>
            <p:cNvSpPr/>
            <p:nvPr/>
          </p:nvSpPr>
          <p:spPr>
            <a:xfrm>
              <a:off x="5906728" y="4125233"/>
              <a:ext cx="676708" cy="669018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D1A804D-E5A6-4F47-B820-6F128C52628D}"/>
                </a:ext>
              </a:extLst>
            </p:cNvPr>
            <p:cNvSpPr txBox="1"/>
            <p:nvPr/>
          </p:nvSpPr>
          <p:spPr>
            <a:xfrm>
              <a:off x="6029093" y="4180060"/>
              <a:ext cx="415498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 panose="00000504000000000004" pitchFamily="2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3C163CD-BDDA-4101-8C66-6B9B099F7EF7}"/>
              </a:ext>
            </a:extLst>
          </p:cNvPr>
          <p:cNvSpPr txBox="1"/>
          <p:nvPr/>
        </p:nvSpPr>
        <p:spPr>
          <a:xfrm>
            <a:off x="6410331" y="2036261"/>
            <a:ext cx="3511998" cy="7858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teacher wears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special microphone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BBC07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E2D73A-F604-4042-8471-85A44A6A5AAB}"/>
              </a:ext>
            </a:extLst>
          </p:cNvPr>
          <p:cNvSpPr txBox="1"/>
          <p:nvPr/>
        </p:nvSpPr>
        <p:spPr>
          <a:xfrm>
            <a:off x="6778630" y="3524213"/>
            <a:ext cx="5222869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microphone picks up their voice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sends the sound to my ears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AB2F52B-1BE1-489C-8760-E457A2BA9DE5}"/>
              </a:ext>
            </a:extLst>
          </p:cNvPr>
          <p:cNvSpPr txBox="1"/>
          <p:nvPr/>
        </p:nvSpPr>
        <p:spPr>
          <a:xfrm>
            <a:off x="6423030" y="4801991"/>
            <a:ext cx="5464623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microphone makes it so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457B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I can hear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if the teacher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457B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right next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457B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457B"/>
                </a:solidFill>
                <a:effectLst/>
                <a:uLnTx/>
                <a:uFillTx/>
                <a:latin typeface="Tragic Marker" panose="00000504000000000004" pitchFamily="2" charset="0"/>
                <a:ea typeface="+mn-ea"/>
                <a:cs typeface="+mn-cs"/>
              </a:rPr>
              <a:t>to me</a:t>
            </a: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64007CA6-9B88-4A48-83AA-10EB24EB1708}"/>
              </a:ext>
            </a:extLst>
          </p:cNvPr>
          <p:cNvSpPr>
            <a:spLocks/>
          </p:cNvSpPr>
          <p:nvPr/>
        </p:nvSpPr>
        <p:spPr bwMode="auto">
          <a:xfrm rot="10800000">
            <a:off x="5085111" y="57047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B7DCF84A-EB9C-4901-8553-21CCE4E5A2DE}"/>
              </a:ext>
            </a:extLst>
          </p:cNvPr>
          <p:cNvSpPr>
            <a:spLocks/>
          </p:cNvSpPr>
          <p:nvPr/>
        </p:nvSpPr>
        <p:spPr bwMode="auto">
          <a:xfrm rot="10416327">
            <a:off x="5012538" y="1964186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C82A9F8-852D-4B10-9AA8-9A8E8BE432C2}"/>
              </a:ext>
            </a:extLst>
          </p:cNvPr>
          <p:cNvGrpSpPr/>
          <p:nvPr/>
        </p:nvGrpSpPr>
        <p:grpSpPr>
          <a:xfrm>
            <a:off x="9605010" y="2054988"/>
            <a:ext cx="219856" cy="219856"/>
            <a:chOff x="2599543" y="1166813"/>
            <a:chExt cx="251603" cy="25160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317C204-71B5-4F06-A6AE-A0A19627D3E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E8D539BA-7C20-4C74-9BBE-7089E2EF6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842B63EC-2973-4875-9FAD-D9AED5D84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23DD8F1-3E12-4D22-BCCA-06E4B36FBCD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4BAA453C-F703-4A76-9157-6B1FB0A10A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64DB196D-2262-4BF9-922A-169FB38217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847B07F-E521-463B-BF36-C02F52C60202}"/>
              </a:ext>
            </a:extLst>
          </p:cNvPr>
          <p:cNvGrpSpPr/>
          <p:nvPr/>
        </p:nvGrpSpPr>
        <p:grpSpPr>
          <a:xfrm>
            <a:off x="8951867" y="4493387"/>
            <a:ext cx="219856" cy="219856"/>
            <a:chOff x="2599543" y="1166813"/>
            <a:chExt cx="251603" cy="251603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31DB9479-608E-4B73-9A0A-90912442798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3C9F507F-B7D7-462D-ABB3-8156DBA56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697458DA-CB2A-4F24-B390-6293ED93A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A0CEE0D-CAF4-4DCE-A83D-ECD71709505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BC3D891C-8EB6-429D-AEAE-66E8AFC1A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CB069240-4B78-46D6-A7AF-E8BDBA155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Freeform 5">
            <a:extLst>
              <a:ext uri="{FF2B5EF4-FFF2-40B4-BE49-F238E27FC236}">
                <a16:creationId xmlns:a16="http://schemas.microsoft.com/office/drawing/2014/main" id="{2A371D68-8BD4-4460-9A6C-9D52C75C136F}"/>
              </a:ext>
            </a:extLst>
          </p:cNvPr>
          <p:cNvSpPr>
            <a:spLocks/>
          </p:cNvSpPr>
          <p:nvPr/>
        </p:nvSpPr>
        <p:spPr bwMode="auto">
          <a:xfrm rot="12305923">
            <a:off x="5578595" y="3052758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0093B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8C5B9D72-8C1E-41EC-8A10-917EE572359F}"/>
              </a:ext>
            </a:extLst>
          </p:cNvPr>
          <p:cNvSpPr>
            <a:spLocks/>
          </p:cNvSpPr>
          <p:nvPr/>
        </p:nvSpPr>
        <p:spPr bwMode="auto">
          <a:xfrm rot="4734180">
            <a:off x="919509" y="1746475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2EEF022-AD2C-4090-9438-4F157A98C415}"/>
              </a:ext>
            </a:extLst>
          </p:cNvPr>
          <p:cNvGrpSpPr/>
          <p:nvPr/>
        </p:nvGrpSpPr>
        <p:grpSpPr>
          <a:xfrm>
            <a:off x="722268" y="5756132"/>
            <a:ext cx="219856" cy="219856"/>
            <a:chOff x="2599543" y="1166813"/>
            <a:chExt cx="251603" cy="251603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D3CF978-71B4-41AD-8BC7-04BBDED7483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33E0ABEA-0F93-4E13-8255-0B9415733F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A70833B1-DB84-4FAA-85DB-5459776C8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FEF3CB1F-F316-49F3-B1DF-E1F6AFE6CAE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A20C6A-1DC8-4406-A995-F6D55CCB3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3266B3B-DAD9-41A6-8CD2-3C89809D1D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1B69EB0-FD38-477C-9ED2-E99A269AB213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IMAGE: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Right-click on the shape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"Format shape".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"Fill" select "Picture or texture fill"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"File"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Select the desired image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"Picture Tools", "Format", click on "Crop" and then "Fill"</a:t>
            </a:r>
          </a:p>
        </p:txBody>
      </p:sp>
      <p:sp>
        <p:nvSpPr>
          <p:cNvPr id="67" name="Graphique 7">
            <a:extLst>
              <a:ext uri="{FF2B5EF4-FFF2-40B4-BE49-F238E27FC236}">
                <a16:creationId xmlns:a16="http://schemas.microsoft.com/office/drawing/2014/main" id="{92A95EEB-E2F0-4394-A250-52E1E2BCDCC1}"/>
              </a:ext>
            </a:extLst>
          </p:cNvPr>
          <p:cNvSpPr/>
          <p:nvPr/>
        </p:nvSpPr>
        <p:spPr>
          <a:xfrm>
            <a:off x="1031108" y="1972825"/>
            <a:ext cx="3930241" cy="3930238"/>
          </a:xfrm>
          <a:prstGeom prst="ellipse">
            <a:avLst/>
          </a:prstGeom>
          <a:solidFill>
            <a:schemeClr val="bg1"/>
          </a:solidFill>
          <a:ln w="63500" cap="flat">
            <a:noFill/>
            <a:prstDash val="solid"/>
            <a:miter/>
          </a:ln>
          <a:effectLst>
            <a:outerShdw dist="76200" dir="2700000" algn="tl" rotWithShape="0">
              <a:srgbClr val="E0457B"/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AFDFB565-5C4D-4C46-A252-F60D12D9985E}"/>
              </a:ext>
            </a:extLst>
          </p:cNvPr>
          <p:cNvSpPr txBox="1"/>
          <p:nvPr/>
        </p:nvSpPr>
        <p:spPr>
          <a:xfrm>
            <a:off x="2060537" y="3435572"/>
            <a:ext cx="18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Insert </a:t>
            </a:r>
            <a:r>
              <a:rPr lang="de-CH" sz="1400" i="1" dirty="0" err="1"/>
              <a:t>image</a:t>
            </a:r>
            <a:r>
              <a:rPr lang="de-CH" sz="1400" i="1" dirty="0"/>
              <a:t> </a:t>
            </a:r>
            <a:r>
              <a:rPr lang="de-CH" sz="1400" i="1" dirty="0" err="1"/>
              <a:t>of</a:t>
            </a:r>
            <a:r>
              <a:rPr lang="de-CH" sz="1400" i="1" dirty="0"/>
              <a:t> </a:t>
            </a:r>
            <a:r>
              <a:rPr lang="de-CH" sz="1400" i="1" dirty="0" err="1"/>
              <a:t>your</a:t>
            </a:r>
            <a:r>
              <a:rPr lang="de-CH" sz="1400" i="1" dirty="0"/>
              <a:t> Roger </a:t>
            </a:r>
            <a:r>
              <a:rPr lang="de-CH" sz="1400" i="1" dirty="0" err="1"/>
              <a:t>device</a:t>
            </a:r>
            <a:endParaRPr lang="de-CH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9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25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53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04FEFABC-8986-4A73-8B3D-CD1F1B528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 l="10995" t="33714" r="-74667" b="635"/>
          <a:stretch/>
        </p:blipFill>
        <p:spPr>
          <a:xfrm>
            <a:off x="0" y="-15872"/>
            <a:ext cx="12192000" cy="6873872"/>
          </a:xfrm>
          <a:prstGeom prst="rect">
            <a:avLst/>
          </a:prstGeom>
          <a:solidFill>
            <a:srgbClr val="F2F2F2"/>
          </a:solidFill>
        </p:spPr>
      </p:pic>
      <p:grpSp>
        <p:nvGrpSpPr>
          <p:cNvPr id="46" name="Groupe 9">
            <a:extLst>
              <a:ext uri="{FF2B5EF4-FFF2-40B4-BE49-F238E27FC236}">
                <a16:creationId xmlns:a16="http://schemas.microsoft.com/office/drawing/2014/main" id="{9001F8A5-B696-4B29-A952-54F259C55E8B}"/>
              </a:ext>
            </a:extLst>
          </p:cNvPr>
          <p:cNvGrpSpPr/>
          <p:nvPr/>
        </p:nvGrpSpPr>
        <p:grpSpPr>
          <a:xfrm rot="16200000">
            <a:off x="5583126" y="249125"/>
            <a:ext cx="6871191" cy="6346558"/>
            <a:chOff x="-6755" y="1267107"/>
            <a:chExt cx="12198758" cy="11250689"/>
          </a:xfrm>
          <a:solidFill>
            <a:schemeClr val="accent1"/>
          </a:solidFill>
        </p:grpSpPr>
        <p:pic>
          <p:nvPicPr>
            <p:cNvPr id="71" name="Graphique 10">
              <a:extLst>
                <a:ext uri="{FF2B5EF4-FFF2-40B4-BE49-F238E27FC236}">
                  <a16:creationId xmlns:a16="http://schemas.microsoft.com/office/drawing/2014/main" id="{1A64CB56-BF4F-4717-B179-A687A352B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5" y="1267107"/>
              <a:ext cx="12190260" cy="1072591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B86EA90-BEFD-409E-8534-EE9C3291CA22}"/>
                </a:ext>
              </a:extLst>
            </p:cNvPr>
            <p:cNvSpPr/>
            <p:nvPr/>
          </p:nvSpPr>
          <p:spPr>
            <a:xfrm>
              <a:off x="-6755" y="2220687"/>
              <a:ext cx="12198758" cy="10297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3" name="Grafik 3">
            <a:extLst>
              <a:ext uri="{FF2B5EF4-FFF2-40B4-BE49-F238E27FC236}">
                <a16:creationId xmlns:a16="http://schemas.microsoft.com/office/drawing/2014/main" id="{638C15F7-CE6C-44B1-98DF-7013420B73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74" name="ZoneTexte 13">
            <a:extLst>
              <a:ext uri="{FF2B5EF4-FFF2-40B4-BE49-F238E27FC236}">
                <a16:creationId xmlns:a16="http://schemas.microsoft.com/office/drawing/2014/main" id="{8B560FBF-2062-4B82-AC7A-C97C3F7C5B28}"/>
              </a:ext>
            </a:extLst>
          </p:cNvPr>
          <p:cNvSpPr txBox="1"/>
          <p:nvPr/>
        </p:nvSpPr>
        <p:spPr>
          <a:xfrm>
            <a:off x="348016" y="506673"/>
            <a:ext cx="5186010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accent5"/>
                </a:solidFill>
              </a:rPr>
              <a:t>My hearing loss </a:t>
            </a:r>
            <a:r>
              <a:rPr lang="en-US" sz="3200" dirty="0">
                <a:solidFill>
                  <a:srgbClr val="0093B2"/>
                </a:solidFill>
                <a:latin typeface="+mj-lt"/>
              </a:rPr>
              <a:t>doesn’t change</a:t>
            </a:r>
            <a:br>
              <a:rPr lang="en-US" sz="3200" dirty="0">
                <a:solidFill>
                  <a:schemeClr val="accent5"/>
                </a:solidFill>
                <a:latin typeface="+mj-lt"/>
              </a:rPr>
            </a:br>
            <a:r>
              <a:rPr lang="en-US" sz="3200" dirty="0">
                <a:solidFill>
                  <a:srgbClr val="0093B2"/>
                </a:solidFill>
                <a:latin typeface="+mj-lt"/>
              </a:rPr>
              <a:t>my personality </a:t>
            </a:r>
            <a:r>
              <a:rPr lang="en-US" sz="2400" dirty="0">
                <a:solidFill>
                  <a:schemeClr val="accent5"/>
                </a:solidFill>
              </a:rPr>
              <a:t>or make me</a:t>
            </a:r>
            <a:br>
              <a:rPr lang="en-US" sz="24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rgbClr val="0093B2"/>
                </a:solidFill>
                <a:latin typeface="+mj-lt"/>
              </a:rPr>
              <a:t>different</a:t>
            </a:r>
            <a:r>
              <a:rPr lang="en-US" sz="2400" dirty="0">
                <a:solidFill>
                  <a:schemeClr val="accent5"/>
                </a:solidFill>
                <a:latin typeface="Tragic Marker" panose="00000504000000000004" pitchFamily="2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</a:rPr>
              <a:t>from everyone else</a:t>
            </a:r>
          </a:p>
        </p:txBody>
      </p:sp>
      <p:grpSp>
        <p:nvGrpSpPr>
          <p:cNvPr id="75" name="Groupe 48">
            <a:extLst>
              <a:ext uri="{FF2B5EF4-FFF2-40B4-BE49-F238E27FC236}">
                <a16:creationId xmlns:a16="http://schemas.microsoft.com/office/drawing/2014/main" id="{2EBC8B83-CB1E-4B82-B116-307367073D99}"/>
              </a:ext>
            </a:extLst>
          </p:cNvPr>
          <p:cNvGrpSpPr/>
          <p:nvPr/>
        </p:nvGrpSpPr>
        <p:grpSpPr>
          <a:xfrm>
            <a:off x="6642100" y="342900"/>
            <a:ext cx="4381500" cy="4381500"/>
            <a:chOff x="6502400" y="355600"/>
            <a:chExt cx="4381500" cy="4381500"/>
          </a:xfrm>
        </p:grpSpPr>
        <p:pic>
          <p:nvPicPr>
            <p:cNvPr id="76" name="Image 41">
              <a:extLst>
                <a:ext uri="{FF2B5EF4-FFF2-40B4-BE49-F238E27FC236}">
                  <a16:creationId xmlns:a16="http://schemas.microsoft.com/office/drawing/2014/main" id="{A6C360F0-01E2-4BC7-966A-8C7EAB18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2400" y="355600"/>
              <a:ext cx="4381500" cy="4381500"/>
            </a:xfrm>
            <a:prstGeom prst="rect">
              <a:avLst/>
            </a:prstGeom>
          </p:spPr>
        </p:pic>
        <p:pic>
          <p:nvPicPr>
            <p:cNvPr id="77" name="Graphique 46">
              <a:extLst>
                <a:ext uri="{FF2B5EF4-FFF2-40B4-BE49-F238E27FC236}">
                  <a16:creationId xmlns:a16="http://schemas.microsoft.com/office/drawing/2014/main" id="{164FCE69-B729-413E-B7C0-2B935448C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6967">
              <a:off x="9915298" y="2827321"/>
              <a:ext cx="966062" cy="1408355"/>
            </a:xfrm>
            <a:prstGeom prst="rect">
              <a:avLst/>
            </a:prstGeom>
          </p:spPr>
        </p:pic>
      </p:grpSp>
      <p:sp>
        <p:nvSpPr>
          <p:cNvPr id="85" name="ZoneTexte 47">
            <a:extLst>
              <a:ext uri="{FF2B5EF4-FFF2-40B4-BE49-F238E27FC236}">
                <a16:creationId xmlns:a16="http://schemas.microsoft.com/office/drawing/2014/main" id="{EA7CB9CF-51C6-4DB6-AAF1-D56B435CB5BD}"/>
              </a:ext>
            </a:extLst>
          </p:cNvPr>
          <p:cNvSpPr txBox="1"/>
          <p:nvPr/>
        </p:nvSpPr>
        <p:spPr>
          <a:xfrm>
            <a:off x="6502399" y="4854302"/>
            <a:ext cx="5435602" cy="149887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When someone wears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hearing aids, you don’t need to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6000" dirty="0">
                <a:solidFill>
                  <a:schemeClr val="bg1"/>
                </a:solidFill>
                <a:effectLst>
                  <a:outerShdw dist="889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speak like this!</a:t>
            </a:r>
            <a:endParaRPr lang="en-US" sz="2400" dirty="0">
              <a:solidFill>
                <a:schemeClr val="bg1"/>
              </a:solidFill>
              <a:effectLst>
                <a:outerShdw dist="88900" dir="5400000" algn="t" rotWithShape="0">
                  <a:prstClr val="black">
                    <a:alpha val="25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86" name="Groupe 49">
            <a:extLst>
              <a:ext uri="{FF2B5EF4-FFF2-40B4-BE49-F238E27FC236}">
                <a16:creationId xmlns:a16="http://schemas.microsoft.com/office/drawing/2014/main" id="{AD470651-0326-45C7-8CD6-F62FB4C3F345}"/>
              </a:ext>
            </a:extLst>
          </p:cNvPr>
          <p:cNvGrpSpPr/>
          <p:nvPr/>
        </p:nvGrpSpPr>
        <p:grpSpPr>
          <a:xfrm>
            <a:off x="10878638" y="1357396"/>
            <a:ext cx="219856" cy="219856"/>
            <a:chOff x="2599543" y="1166813"/>
            <a:chExt cx="251603" cy="251603"/>
          </a:xfrm>
        </p:grpSpPr>
        <p:grpSp>
          <p:nvGrpSpPr>
            <p:cNvPr id="87" name="Groupe 50">
              <a:extLst>
                <a:ext uri="{FF2B5EF4-FFF2-40B4-BE49-F238E27FC236}">
                  <a16:creationId xmlns:a16="http://schemas.microsoft.com/office/drawing/2014/main" id="{80C9A573-92AA-457D-86F7-3F8638AFB38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1" name="Connecteur droit 54">
                <a:extLst>
                  <a:ext uri="{FF2B5EF4-FFF2-40B4-BE49-F238E27FC236}">
                    <a16:creationId xmlns:a16="http://schemas.microsoft.com/office/drawing/2014/main" id="{366EE7E0-0175-4E0C-BF79-B324F6390D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55">
                <a:extLst>
                  <a:ext uri="{FF2B5EF4-FFF2-40B4-BE49-F238E27FC236}">
                    <a16:creationId xmlns:a16="http://schemas.microsoft.com/office/drawing/2014/main" id="{9262E422-9D89-41E3-898D-7A69634E51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51">
              <a:extLst>
                <a:ext uri="{FF2B5EF4-FFF2-40B4-BE49-F238E27FC236}">
                  <a16:creationId xmlns:a16="http://schemas.microsoft.com/office/drawing/2014/main" id="{B34F50C2-77BB-451B-B058-ECF5DC36046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9" name="Connecteur droit 52">
                <a:extLst>
                  <a:ext uri="{FF2B5EF4-FFF2-40B4-BE49-F238E27FC236}">
                    <a16:creationId xmlns:a16="http://schemas.microsoft.com/office/drawing/2014/main" id="{61E4E142-3F22-4E32-AE2C-88BEBF46A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53">
                <a:extLst>
                  <a:ext uri="{FF2B5EF4-FFF2-40B4-BE49-F238E27FC236}">
                    <a16:creationId xmlns:a16="http://schemas.microsoft.com/office/drawing/2014/main" id="{7840A745-3E3E-43B5-9112-4352CDDBD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e 56">
            <a:extLst>
              <a:ext uri="{FF2B5EF4-FFF2-40B4-BE49-F238E27FC236}">
                <a16:creationId xmlns:a16="http://schemas.microsoft.com/office/drawing/2014/main" id="{827304C9-10FE-4E3E-8D8E-5B97C5BB0F01}"/>
              </a:ext>
            </a:extLst>
          </p:cNvPr>
          <p:cNvGrpSpPr/>
          <p:nvPr/>
        </p:nvGrpSpPr>
        <p:grpSpPr>
          <a:xfrm>
            <a:off x="6763838" y="2957596"/>
            <a:ext cx="219856" cy="219856"/>
            <a:chOff x="2599543" y="1166813"/>
            <a:chExt cx="251603" cy="251603"/>
          </a:xfrm>
        </p:grpSpPr>
        <p:grpSp>
          <p:nvGrpSpPr>
            <p:cNvPr id="94" name="Groupe 57">
              <a:extLst>
                <a:ext uri="{FF2B5EF4-FFF2-40B4-BE49-F238E27FC236}">
                  <a16:creationId xmlns:a16="http://schemas.microsoft.com/office/drawing/2014/main" id="{738F0CEA-E876-4828-B27B-C5FC0BC1DC4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8" name="Connecteur droit 61">
                <a:extLst>
                  <a:ext uri="{FF2B5EF4-FFF2-40B4-BE49-F238E27FC236}">
                    <a16:creationId xmlns:a16="http://schemas.microsoft.com/office/drawing/2014/main" id="{02C6FB0F-A62F-4486-BD59-76D103C3E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62">
                <a:extLst>
                  <a:ext uri="{FF2B5EF4-FFF2-40B4-BE49-F238E27FC236}">
                    <a16:creationId xmlns:a16="http://schemas.microsoft.com/office/drawing/2014/main" id="{F672D7D4-43F7-4950-BA95-FC0721573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e 58">
              <a:extLst>
                <a:ext uri="{FF2B5EF4-FFF2-40B4-BE49-F238E27FC236}">
                  <a16:creationId xmlns:a16="http://schemas.microsoft.com/office/drawing/2014/main" id="{93D7D24F-BCFB-4045-AF8D-ACAFE843788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6" name="Connecteur droit 59">
                <a:extLst>
                  <a:ext uri="{FF2B5EF4-FFF2-40B4-BE49-F238E27FC236}">
                    <a16:creationId xmlns:a16="http://schemas.microsoft.com/office/drawing/2014/main" id="{8B932794-0573-4FD9-951D-0B89B4772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60">
                <a:extLst>
                  <a:ext uri="{FF2B5EF4-FFF2-40B4-BE49-F238E27FC236}">
                    <a16:creationId xmlns:a16="http://schemas.microsoft.com/office/drawing/2014/main" id="{A4E0C669-E217-42CC-A000-53297B1D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e 63">
            <a:extLst>
              <a:ext uri="{FF2B5EF4-FFF2-40B4-BE49-F238E27FC236}">
                <a16:creationId xmlns:a16="http://schemas.microsoft.com/office/drawing/2014/main" id="{BC8C9811-95FD-48E5-9DDE-BC3B74DDA76D}"/>
              </a:ext>
            </a:extLst>
          </p:cNvPr>
          <p:cNvGrpSpPr/>
          <p:nvPr/>
        </p:nvGrpSpPr>
        <p:grpSpPr>
          <a:xfrm>
            <a:off x="7665538" y="519196"/>
            <a:ext cx="219856" cy="219856"/>
            <a:chOff x="2599543" y="1166813"/>
            <a:chExt cx="251603" cy="251603"/>
          </a:xfrm>
        </p:grpSpPr>
        <p:grpSp>
          <p:nvGrpSpPr>
            <p:cNvPr id="101" name="Groupe 64">
              <a:extLst>
                <a:ext uri="{FF2B5EF4-FFF2-40B4-BE49-F238E27FC236}">
                  <a16:creationId xmlns:a16="http://schemas.microsoft.com/office/drawing/2014/main" id="{5890CFB5-0AF4-4E76-9558-E57A023E9AD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5" name="Connecteur droit 68">
                <a:extLst>
                  <a:ext uri="{FF2B5EF4-FFF2-40B4-BE49-F238E27FC236}">
                    <a16:creationId xmlns:a16="http://schemas.microsoft.com/office/drawing/2014/main" id="{1501F6B9-4599-473F-A625-FEF4290AC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69">
                <a:extLst>
                  <a:ext uri="{FF2B5EF4-FFF2-40B4-BE49-F238E27FC236}">
                    <a16:creationId xmlns:a16="http://schemas.microsoft.com/office/drawing/2014/main" id="{1EB96DC9-E14B-44B7-8E00-69E9E6D6AB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e 65">
              <a:extLst>
                <a:ext uri="{FF2B5EF4-FFF2-40B4-BE49-F238E27FC236}">
                  <a16:creationId xmlns:a16="http://schemas.microsoft.com/office/drawing/2014/main" id="{B1C25D10-A299-439B-9C6C-640060408FA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3" name="Connecteur droit 66">
                <a:extLst>
                  <a:ext uri="{FF2B5EF4-FFF2-40B4-BE49-F238E27FC236}">
                    <a16:creationId xmlns:a16="http://schemas.microsoft.com/office/drawing/2014/main" id="{04260D06-C3C3-46F3-B81C-AB2E890BB6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67">
                <a:extLst>
                  <a:ext uri="{FF2B5EF4-FFF2-40B4-BE49-F238E27FC236}">
                    <a16:creationId xmlns:a16="http://schemas.microsoft.com/office/drawing/2014/main" id="{9BEC4C28-508F-45D4-8A45-EEF37176F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e 77">
            <a:extLst>
              <a:ext uri="{FF2B5EF4-FFF2-40B4-BE49-F238E27FC236}">
                <a16:creationId xmlns:a16="http://schemas.microsoft.com/office/drawing/2014/main" id="{57AD291C-F947-406E-A3DA-76266F9F4DA5}"/>
              </a:ext>
            </a:extLst>
          </p:cNvPr>
          <p:cNvGrpSpPr/>
          <p:nvPr/>
        </p:nvGrpSpPr>
        <p:grpSpPr>
          <a:xfrm>
            <a:off x="8402138" y="3770396"/>
            <a:ext cx="219856" cy="219856"/>
            <a:chOff x="2599543" y="1166813"/>
            <a:chExt cx="251603" cy="251603"/>
          </a:xfrm>
        </p:grpSpPr>
        <p:grpSp>
          <p:nvGrpSpPr>
            <p:cNvPr id="108" name="Groupe 78">
              <a:extLst>
                <a:ext uri="{FF2B5EF4-FFF2-40B4-BE49-F238E27FC236}">
                  <a16:creationId xmlns:a16="http://schemas.microsoft.com/office/drawing/2014/main" id="{927E02F6-A33E-4D10-B463-A581387A92E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2" name="Connecteur droit 82">
                <a:extLst>
                  <a:ext uri="{FF2B5EF4-FFF2-40B4-BE49-F238E27FC236}">
                    <a16:creationId xmlns:a16="http://schemas.microsoft.com/office/drawing/2014/main" id="{FAEF3927-DC5D-48CC-91AE-D131AE872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83">
                <a:extLst>
                  <a:ext uri="{FF2B5EF4-FFF2-40B4-BE49-F238E27FC236}">
                    <a16:creationId xmlns:a16="http://schemas.microsoft.com/office/drawing/2014/main" id="{1E6C58DF-42A9-439A-AB20-E5295C9164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e 79">
              <a:extLst>
                <a:ext uri="{FF2B5EF4-FFF2-40B4-BE49-F238E27FC236}">
                  <a16:creationId xmlns:a16="http://schemas.microsoft.com/office/drawing/2014/main" id="{6E17ECB0-93EC-4789-B0B8-FB05B0D3F2F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0" name="Connecteur droit 80">
                <a:extLst>
                  <a:ext uri="{FF2B5EF4-FFF2-40B4-BE49-F238E27FC236}">
                    <a16:creationId xmlns:a16="http://schemas.microsoft.com/office/drawing/2014/main" id="{56252F3F-710C-47AF-9756-86D4CD4EC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81">
                <a:extLst>
                  <a:ext uri="{FF2B5EF4-FFF2-40B4-BE49-F238E27FC236}">
                    <a16:creationId xmlns:a16="http://schemas.microsoft.com/office/drawing/2014/main" id="{4B9101CD-F2F4-4509-807D-4A87008E0B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4" name="Graphique 104">
            <a:extLst>
              <a:ext uri="{FF2B5EF4-FFF2-40B4-BE49-F238E27FC236}">
                <a16:creationId xmlns:a16="http://schemas.microsoft.com/office/drawing/2014/main" id="{E7820AAB-0AC4-4ADE-98F7-AB2399949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24984" y="2077334"/>
            <a:ext cx="719138" cy="687871"/>
          </a:xfrm>
          <a:prstGeom prst="rect">
            <a:avLst/>
          </a:prstGeom>
        </p:spPr>
      </p:pic>
      <p:pic>
        <p:nvPicPr>
          <p:cNvPr id="115" name="Graphique 109">
            <a:extLst>
              <a:ext uri="{FF2B5EF4-FFF2-40B4-BE49-F238E27FC236}">
                <a16:creationId xmlns:a16="http://schemas.microsoft.com/office/drawing/2014/main" id="{1B8B684E-68FD-4010-91A0-D0904C565C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5482727">
            <a:off x="1455994" y="2976814"/>
            <a:ext cx="719138" cy="687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0.06745 0.01041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7.40741E-7 L -0.04518 0.06319 " pathEditMode="relative" rAng="0" ptsTypes="AA">
                                          <p:cBhvr>
                                            <p:cTn id="18" dur="750" spd="-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6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25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25"/>
                                </p:stCondLst>
                                <p:childTnLst>
                                  <p:par>
                                    <p:cTn id="48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0.06745 0.01041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7.40741E-7 L -0.04518 0.06319 " pathEditMode="relative" rAng="0" ptsTypes="AA">
                                          <p:cBhvr>
                                            <p:cTn id="18" dur="750" spd="-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6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25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25"/>
                                </p:stCondLst>
                                <p:childTnLst>
                                  <p:par>
                                    <p:cTn id="48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4" grpId="0"/>
          <p:bldP spid="8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6568C38-31B7-464F-BE63-CB6B87092876}"/>
              </a:ext>
            </a:extLst>
          </p:cNvPr>
          <p:cNvSpPr/>
          <p:nvPr/>
        </p:nvSpPr>
        <p:spPr>
          <a:xfrm>
            <a:off x="0" y="0"/>
            <a:ext cx="5715000" cy="6871192"/>
          </a:xfrm>
          <a:prstGeom prst="rect">
            <a:avLst/>
          </a:prstGeom>
          <a:gradFill>
            <a:gsLst>
              <a:gs pos="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663C95-8809-4542-939F-FA021F07F59A}"/>
              </a:ext>
            </a:extLst>
          </p:cNvPr>
          <p:cNvSpPr txBox="1"/>
          <p:nvPr/>
        </p:nvSpPr>
        <p:spPr>
          <a:xfrm>
            <a:off x="378955" y="727761"/>
            <a:ext cx="6562956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>
                <a:solidFill>
                  <a:schemeClr val="accent1"/>
                </a:solidFill>
                <a:latin typeface="+mj-lt"/>
              </a:rPr>
              <a:t>help me hear you</a:t>
            </a:r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9D0A1CF0-58FD-437D-AC40-72BA877366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CE01C65F-EA69-4EFC-A834-DA5EEB0D0103}"/>
              </a:ext>
            </a:extLst>
          </p:cNvPr>
          <p:cNvGrpSpPr/>
          <p:nvPr/>
        </p:nvGrpSpPr>
        <p:grpSpPr>
          <a:xfrm>
            <a:off x="2335891" y="1946128"/>
            <a:ext cx="4231545" cy="1847850"/>
            <a:chOff x="1219200" y="4086531"/>
            <a:chExt cx="4231545" cy="1847850"/>
          </a:xfrm>
        </p:grpSpPr>
        <p:sp>
          <p:nvSpPr>
            <p:cNvPr id="12" name="Graphique 8">
              <a:extLst>
                <a:ext uri="{FF2B5EF4-FFF2-40B4-BE49-F238E27FC236}">
                  <a16:creationId xmlns:a16="http://schemas.microsoft.com/office/drawing/2014/main" id="{E7563E65-0905-4229-A88D-B21464A079D2}"/>
                </a:ext>
              </a:extLst>
            </p:cNvPr>
            <p:cNvSpPr/>
            <p:nvPr/>
          </p:nvSpPr>
          <p:spPr>
            <a:xfrm>
              <a:off x="1219200" y="4086531"/>
              <a:ext cx="4231545" cy="1847850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bg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9E81A47-AE77-435B-8022-4F98694FAAD4}"/>
                </a:ext>
              </a:extLst>
            </p:cNvPr>
            <p:cNvSpPr txBox="1"/>
            <p:nvPr/>
          </p:nvSpPr>
          <p:spPr>
            <a:xfrm>
              <a:off x="1543416" y="4432689"/>
              <a:ext cx="3578352" cy="12003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If I don’t hear you, </a:t>
              </a:r>
              <a:br>
                <a:rPr lang="en-US" sz="24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200" dirty="0">
                  <a:solidFill>
                    <a:srgbClr val="0093B2"/>
                  </a:solidFill>
                  <a:latin typeface="+mj-lt"/>
                </a:rPr>
                <a:t>tap me on the shoulder</a:t>
              </a:r>
              <a:br>
                <a:rPr lang="en-US" b="1" dirty="0">
                  <a:latin typeface="+mj-lt"/>
                </a:rPr>
              </a:b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to get my attention</a:t>
              </a:r>
              <a:endParaRPr lang="en-US" dirty="0">
                <a:solidFill>
                  <a:schemeClr val="accent5"/>
                </a:solidFill>
                <a:latin typeface="+mj-lt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CF9549C-BF04-445D-B6BD-1C4D8F3A53BE}"/>
              </a:ext>
            </a:extLst>
          </p:cNvPr>
          <p:cNvGrpSpPr/>
          <p:nvPr/>
        </p:nvGrpSpPr>
        <p:grpSpPr>
          <a:xfrm>
            <a:off x="4299334" y="4377039"/>
            <a:ext cx="3349242" cy="2114856"/>
            <a:chOff x="5080384" y="4484989"/>
            <a:chExt cx="3349242" cy="2114856"/>
          </a:xfrm>
        </p:grpSpPr>
        <p:sp>
          <p:nvSpPr>
            <p:cNvPr id="23" name="Graphique 18">
              <a:extLst>
                <a:ext uri="{FF2B5EF4-FFF2-40B4-BE49-F238E27FC236}">
                  <a16:creationId xmlns:a16="http://schemas.microsoft.com/office/drawing/2014/main" id="{4484871D-EC87-4CBC-9E30-C75510FDABFC}"/>
                </a:ext>
              </a:extLst>
            </p:cNvPr>
            <p:cNvSpPr/>
            <p:nvPr/>
          </p:nvSpPr>
          <p:spPr>
            <a:xfrm>
              <a:off x="5080384" y="4484989"/>
              <a:ext cx="3349242" cy="211485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9AF76B6-F157-49BB-B0AD-1A9B38ECA694}"/>
                </a:ext>
              </a:extLst>
            </p:cNvPr>
            <p:cNvSpPr txBox="1"/>
            <p:nvPr/>
          </p:nvSpPr>
          <p:spPr>
            <a:xfrm>
              <a:off x="5448269" y="5044464"/>
              <a:ext cx="2902397" cy="1052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+mj-lt"/>
                </a:rPr>
                <a:t>Move away 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from noisy places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335D283D-5A2A-4607-BDD5-EC66334335CA}"/>
              </a:ext>
            </a:extLst>
          </p:cNvPr>
          <p:cNvSpPr txBox="1"/>
          <p:nvPr/>
        </p:nvSpPr>
        <p:spPr>
          <a:xfrm>
            <a:off x="333508" y="269121"/>
            <a:ext cx="6359392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93B2"/>
                </a:solidFill>
              </a:rPr>
              <a:t>Here are some tips that will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C8449F-63DD-46CA-8692-96F085B77749}"/>
              </a:ext>
            </a:extLst>
          </p:cNvPr>
          <p:cNvGrpSpPr/>
          <p:nvPr/>
        </p:nvGrpSpPr>
        <p:grpSpPr>
          <a:xfrm>
            <a:off x="1018585" y="3941896"/>
            <a:ext cx="3037250" cy="1917852"/>
            <a:chOff x="1018585" y="3941896"/>
            <a:chExt cx="3037250" cy="1917852"/>
          </a:xfrm>
        </p:grpSpPr>
        <p:sp>
          <p:nvSpPr>
            <p:cNvPr id="19" name="Graphique 18">
              <a:extLst>
                <a:ext uri="{FF2B5EF4-FFF2-40B4-BE49-F238E27FC236}">
                  <a16:creationId xmlns:a16="http://schemas.microsoft.com/office/drawing/2014/main" id="{AE476FD0-AAAC-4A3B-83D9-0DADDC551E44}"/>
                </a:ext>
              </a:extLst>
            </p:cNvPr>
            <p:cNvSpPr/>
            <p:nvPr/>
          </p:nvSpPr>
          <p:spPr>
            <a:xfrm flipH="1">
              <a:off x="1018585" y="3941896"/>
              <a:ext cx="3037250" cy="1917852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5"/>
            </a:solidFill>
            <a:ln w="5502" cap="flat">
              <a:noFill/>
              <a:prstDash val="solid"/>
              <a:miter/>
            </a:ln>
            <a:effectLst>
              <a:outerShdw dist="76200" dir="135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1D1B44C-98B4-4687-8CCB-D2DBC30D057C}"/>
                </a:ext>
              </a:extLst>
            </p:cNvPr>
            <p:cNvSpPr txBox="1"/>
            <p:nvPr/>
          </p:nvSpPr>
          <p:spPr>
            <a:xfrm>
              <a:off x="1304469" y="4366167"/>
              <a:ext cx="2465482" cy="10895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When you talk to me,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make sure I can 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3200" dirty="0">
                  <a:solidFill>
                    <a:schemeClr val="accent1"/>
                  </a:solidFill>
                  <a:latin typeface="+mj-lt"/>
                </a:rPr>
                <a:t>see your mouth</a:t>
              </a:r>
              <a:endParaRPr lang="en-US" sz="25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C74174A-8125-40E7-BB21-A59A89289E15}"/>
              </a:ext>
            </a:extLst>
          </p:cNvPr>
          <p:cNvGrpSpPr/>
          <p:nvPr/>
        </p:nvGrpSpPr>
        <p:grpSpPr>
          <a:xfrm rot="9516566">
            <a:off x="7778554" y="2679525"/>
            <a:ext cx="541743" cy="1157151"/>
            <a:chOff x="9939876" y="1828624"/>
            <a:chExt cx="541743" cy="1157151"/>
          </a:xfrm>
          <a:solidFill>
            <a:srgbClr val="E0457B"/>
          </a:solidFill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6AC5365A-6F88-4618-B1E2-25AAB4B2CCD9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97CCE3B5-0C85-4263-933B-3A5760BCFD64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5A509DAA-F376-4D96-A425-897719A79E57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EA84A9C-7911-4337-B4E6-9BAA5642A563}"/>
              </a:ext>
            </a:extLst>
          </p:cNvPr>
          <p:cNvGrpSpPr/>
          <p:nvPr/>
        </p:nvGrpSpPr>
        <p:grpSpPr>
          <a:xfrm>
            <a:off x="10978954" y="2679525"/>
            <a:ext cx="541743" cy="1157151"/>
            <a:chOff x="9939876" y="1828624"/>
            <a:chExt cx="541743" cy="1157151"/>
          </a:xfrm>
          <a:solidFill>
            <a:srgbClr val="E0457B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BA9B3B6-5D0A-498B-BE28-A2CE0E8A0D42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572AA8C-AE4C-4393-8FA9-B386583B977D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5C670A8B-6D6A-41A5-A4D1-BE851E7BE892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24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5599 -0.0129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4765 -0.0011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6224 -3.33333E-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5899 0.00324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3AEFF-C4F7-418F-AEF8-06B02EBDF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5" b="19715"/>
          <a:stretch/>
        </p:blipFill>
        <p:spPr>
          <a:xfrm>
            <a:off x="0" y="0"/>
            <a:ext cx="82202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B8728A-4412-48D0-B8CA-3A0EA5B0F3C4}"/>
              </a:ext>
            </a:extLst>
          </p:cNvPr>
          <p:cNvSpPr/>
          <p:nvPr/>
        </p:nvSpPr>
        <p:spPr>
          <a:xfrm>
            <a:off x="6284184" y="0"/>
            <a:ext cx="2332691" cy="6858000"/>
          </a:xfrm>
          <a:prstGeom prst="rect">
            <a:avLst/>
          </a:prstGeom>
          <a:gradFill flip="none" rotWithShape="1">
            <a:gsLst>
              <a:gs pos="0">
                <a:srgbClr val="F8F8F8">
                  <a:alpha val="0"/>
                </a:srgbClr>
              </a:gs>
              <a:gs pos="100000">
                <a:srgbClr val="F8F8F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fik 3">
            <a:extLst>
              <a:ext uri="{FF2B5EF4-FFF2-40B4-BE49-F238E27FC236}">
                <a16:creationId xmlns:a16="http://schemas.microsoft.com/office/drawing/2014/main" id="{29AD5419-36F7-4247-998A-9B81F7696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620B66E-D791-42F6-B61D-9C9559056049}"/>
              </a:ext>
            </a:extLst>
          </p:cNvPr>
          <p:cNvGrpSpPr/>
          <p:nvPr/>
        </p:nvGrpSpPr>
        <p:grpSpPr>
          <a:xfrm>
            <a:off x="5704885" y="373196"/>
            <a:ext cx="3037250" cy="1917852"/>
            <a:chOff x="5336585" y="601796"/>
            <a:chExt cx="3037250" cy="1917852"/>
          </a:xfrm>
        </p:grpSpPr>
        <p:sp>
          <p:nvSpPr>
            <p:cNvPr id="34" name="Graphique 18">
              <a:extLst>
                <a:ext uri="{FF2B5EF4-FFF2-40B4-BE49-F238E27FC236}">
                  <a16:creationId xmlns:a16="http://schemas.microsoft.com/office/drawing/2014/main" id="{5CA7EA0C-37C9-47EA-857A-6F19D398B8AA}"/>
                </a:ext>
              </a:extLst>
            </p:cNvPr>
            <p:cNvSpPr/>
            <p:nvPr/>
          </p:nvSpPr>
          <p:spPr>
            <a:xfrm flipH="1">
              <a:off x="5336585" y="601796"/>
              <a:ext cx="3037250" cy="1917852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4466"/>
            </a:solidFill>
            <a:ln w="5502" cap="flat">
              <a:noFill/>
              <a:prstDash val="solid"/>
              <a:miter/>
            </a:ln>
            <a:effectLst>
              <a:outerShdw dist="76200" dir="135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52A4AC4-3EB5-405C-BDE5-021644B4708C}"/>
                </a:ext>
              </a:extLst>
            </p:cNvPr>
            <p:cNvSpPr txBox="1"/>
            <p:nvPr/>
          </p:nvSpPr>
          <p:spPr>
            <a:xfrm>
              <a:off x="5940534" y="901419"/>
              <a:ext cx="1829347" cy="13388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Speak </a:t>
              </a:r>
              <a:br>
                <a:rPr lang="en-US" sz="4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5400" dirty="0">
                  <a:solidFill>
                    <a:schemeClr val="accent1"/>
                  </a:solidFill>
                  <a:latin typeface="+mj-lt"/>
                </a:rPr>
                <a:t>clearly</a:t>
              </a:r>
              <a:endParaRPr lang="en-US" sz="6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73318DA-574B-40E8-BE2F-AF0F749B71EC}"/>
              </a:ext>
            </a:extLst>
          </p:cNvPr>
          <p:cNvGrpSpPr/>
          <p:nvPr/>
        </p:nvGrpSpPr>
        <p:grpSpPr>
          <a:xfrm>
            <a:off x="7111092" y="2269978"/>
            <a:ext cx="4377274" cy="2175022"/>
            <a:chOff x="6691992" y="2777978"/>
            <a:chExt cx="4377274" cy="2175022"/>
          </a:xfrm>
        </p:grpSpPr>
        <p:sp>
          <p:nvSpPr>
            <p:cNvPr id="57" name="Graphique 8">
              <a:extLst>
                <a:ext uri="{FF2B5EF4-FFF2-40B4-BE49-F238E27FC236}">
                  <a16:creationId xmlns:a16="http://schemas.microsoft.com/office/drawing/2014/main" id="{13ADD26F-D851-4308-B40C-9B6E2E00C43D}"/>
                </a:ext>
              </a:extLst>
            </p:cNvPr>
            <p:cNvSpPr/>
            <p:nvPr/>
          </p:nvSpPr>
          <p:spPr>
            <a:xfrm>
              <a:off x="6691992" y="2777978"/>
              <a:ext cx="4377274" cy="2175022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6CF35A9-11F7-4169-9D79-0A2C8A395B60}"/>
                </a:ext>
              </a:extLst>
            </p:cNvPr>
            <p:cNvSpPr txBox="1"/>
            <p:nvPr/>
          </p:nvSpPr>
          <p:spPr>
            <a:xfrm>
              <a:off x="7447722" y="3163329"/>
              <a:ext cx="3027944" cy="14219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>
                  <a:solidFill>
                    <a:schemeClr val="bg1"/>
                  </a:solidFill>
                  <a:latin typeface="+mj-lt"/>
                </a:rPr>
                <a:t>If I 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don’t hear you,</a:t>
              </a:r>
              <a:br>
                <a:rPr lang="en-US" sz="2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try saying it in a</a:t>
              </a:r>
              <a:br>
                <a:rPr lang="en-US" sz="2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800" dirty="0">
                  <a:solidFill>
                    <a:schemeClr val="bg1"/>
                  </a:solidFill>
                  <a:latin typeface="+mj-lt"/>
                </a:rPr>
                <a:t>different way</a:t>
              </a:r>
              <a:endParaRPr 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C29692C-3149-4C04-97C7-76F690CC6FA6}"/>
              </a:ext>
            </a:extLst>
          </p:cNvPr>
          <p:cNvGrpSpPr/>
          <p:nvPr/>
        </p:nvGrpSpPr>
        <p:grpSpPr>
          <a:xfrm>
            <a:off x="5088511" y="4533900"/>
            <a:ext cx="3294888" cy="2080534"/>
            <a:chOff x="5393311" y="4533900"/>
            <a:chExt cx="3294888" cy="2080534"/>
          </a:xfrm>
        </p:grpSpPr>
        <p:sp>
          <p:nvSpPr>
            <p:cNvPr id="64" name="Graphique 18">
              <a:extLst>
                <a:ext uri="{FF2B5EF4-FFF2-40B4-BE49-F238E27FC236}">
                  <a16:creationId xmlns:a16="http://schemas.microsoft.com/office/drawing/2014/main" id="{CF01404B-345C-4E01-AF66-A1053A9969E5}"/>
                </a:ext>
              </a:extLst>
            </p:cNvPr>
            <p:cNvSpPr/>
            <p:nvPr/>
          </p:nvSpPr>
          <p:spPr>
            <a:xfrm>
              <a:off x="5393311" y="4533900"/>
              <a:ext cx="3294888" cy="2080534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1CBCC45-24B1-48C0-9F9E-C9CF2A392454}"/>
                </a:ext>
              </a:extLst>
            </p:cNvPr>
            <p:cNvSpPr txBox="1"/>
            <p:nvPr/>
          </p:nvSpPr>
          <p:spPr>
            <a:xfrm>
              <a:off x="5915458" y="4860771"/>
              <a:ext cx="2332690" cy="15696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Do not shout</a:t>
              </a:r>
              <a:br>
                <a:rPr lang="en-US" sz="4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or move</a:t>
              </a:r>
              <a:br>
                <a:rPr lang="en-US" sz="1600" b="1" dirty="0">
                  <a:solidFill>
                    <a:srgbClr val="FFB1A4"/>
                  </a:solidFill>
                  <a:latin typeface="+mj-lt"/>
                </a:rPr>
              </a:br>
              <a:r>
                <a:rPr lang="en-US" sz="2000" dirty="0">
                  <a:solidFill>
                    <a:srgbClr val="FFB1A4"/>
                  </a:solidFill>
                  <a:latin typeface="+mj-lt"/>
                </a:rPr>
                <a:t>your lips more 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than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you usually do</a:t>
              </a:r>
              <a:endParaRPr 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B393444-53F5-4DA0-83E1-7D8630BA9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942946">
            <a:off x="3300638" y="2193925"/>
            <a:ext cx="1123950" cy="971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4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4765 -0.0011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>
            <a:extLst>
              <a:ext uri="{FF2B5EF4-FFF2-40B4-BE49-F238E27FC236}">
                <a16:creationId xmlns:a16="http://schemas.microsoft.com/office/drawing/2014/main" id="{695CC214-33B3-4E0D-BAE2-6B2CD0F70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10000"/>
                    </a14:imgEffect>
                  </a14:imgLayer>
                </a14:imgProps>
              </a:ext>
            </a:extLst>
          </a:blip>
          <a:srcRect l="26344" t="39819" b="-304"/>
          <a:stretch/>
        </p:blipFill>
        <p:spPr>
          <a:xfrm>
            <a:off x="1" y="0"/>
            <a:ext cx="6284902" cy="6858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AF59439-C3F0-4DD8-93F6-7E89A3979A66}"/>
              </a:ext>
            </a:extLst>
          </p:cNvPr>
          <p:cNvSpPr/>
          <p:nvPr/>
        </p:nvSpPr>
        <p:spPr>
          <a:xfrm rot="10800000">
            <a:off x="2554737" y="0"/>
            <a:ext cx="3780372" cy="6871192"/>
          </a:xfrm>
          <a:prstGeom prst="rect">
            <a:avLst/>
          </a:prstGeom>
          <a:gradFill>
            <a:gsLst>
              <a:gs pos="7000">
                <a:schemeClr val="bg1"/>
              </a:gs>
              <a:gs pos="3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3">
            <a:extLst>
              <a:ext uri="{FF2B5EF4-FFF2-40B4-BE49-F238E27FC236}">
                <a16:creationId xmlns:a16="http://schemas.microsoft.com/office/drawing/2014/main" id="{1F666872-FD9C-4C4E-A5DA-663E373F44F8}"/>
              </a:ext>
            </a:extLst>
          </p:cNvPr>
          <p:cNvSpPr txBox="1"/>
          <p:nvPr/>
        </p:nvSpPr>
        <p:spPr>
          <a:xfrm>
            <a:off x="578303" y="251123"/>
            <a:ext cx="4587100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accent5"/>
                </a:solidFill>
              </a:rPr>
              <a:t>You hear sounds even</a:t>
            </a:r>
          </a:p>
        </p:txBody>
      </p:sp>
      <p:sp>
        <p:nvSpPr>
          <p:cNvPr id="66" name="Forme libre : forme 57">
            <a:extLst>
              <a:ext uri="{FF2B5EF4-FFF2-40B4-BE49-F238E27FC236}">
                <a16:creationId xmlns:a16="http://schemas.microsoft.com/office/drawing/2014/main" id="{092AD7B0-4ABF-4660-A4A7-585BFEDBA83A}"/>
              </a:ext>
            </a:extLst>
          </p:cNvPr>
          <p:cNvSpPr/>
          <p:nvPr/>
        </p:nvSpPr>
        <p:spPr>
          <a:xfrm>
            <a:off x="1810492" y="3454387"/>
            <a:ext cx="176187" cy="160575"/>
          </a:xfrm>
          <a:custGeom>
            <a:avLst/>
            <a:gdLst>
              <a:gd name="connsiteX0" fmla="*/ 713531 w 752475"/>
              <a:gd name="connsiteY0" fmla="*/ 590279 h 685800"/>
              <a:gd name="connsiteX1" fmla="*/ 154128 w 752475"/>
              <a:gd name="connsiteY1" fmla="*/ 597613 h 685800"/>
              <a:gd name="connsiteX2" fmla="*/ 670193 w 752475"/>
              <a:gd name="connsiteY2" fmla="*/ 144794 h 685800"/>
              <a:gd name="connsiteX3" fmla="*/ 652571 w 752475"/>
              <a:gd name="connsiteY3" fmla="*/ 77929 h 685800"/>
              <a:gd name="connsiteX4" fmla="*/ 99645 w 752475"/>
              <a:gd name="connsiteY4" fmla="*/ 7158 h 685800"/>
              <a:gd name="connsiteX5" fmla="*/ 99645 w 752475"/>
              <a:gd name="connsiteY5" fmla="*/ 87168 h 685800"/>
              <a:gd name="connsiteX6" fmla="*/ 568942 w 752475"/>
              <a:gd name="connsiteY6" fmla="*/ 141270 h 685800"/>
              <a:gd name="connsiteX7" fmla="*/ 25826 w 752475"/>
              <a:gd name="connsiteY7" fmla="*/ 593803 h 685800"/>
              <a:gd name="connsiteX8" fmla="*/ 46019 w 752475"/>
              <a:gd name="connsiteY8" fmla="*/ 668383 h 685800"/>
              <a:gd name="connsiteX9" fmla="*/ 713531 w 752475"/>
              <a:gd name="connsiteY9" fmla="*/ 670288 h 685800"/>
              <a:gd name="connsiteX10" fmla="*/ 713531 w 752475"/>
              <a:gd name="connsiteY10" fmla="*/ 59027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475" h="685800">
                <a:moveTo>
                  <a:pt x="713531" y="590279"/>
                </a:moveTo>
                <a:cubicBezTo>
                  <a:pt x="527318" y="608567"/>
                  <a:pt x="340437" y="610948"/>
                  <a:pt x="154128" y="597613"/>
                </a:cubicBezTo>
                <a:cubicBezTo>
                  <a:pt x="338627" y="461691"/>
                  <a:pt x="527794" y="324721"/>
                  <a:pt x="670193" y="144794"/>
                </a:cubicBezTo>
                <a:cubicBezTo>
                  <a:pt x="687623" y="122696"/>
                  <a:pt x="684670" y="85453"/>
                  <a:pt x="652571" y="77929"/>
                </a:cubicBezTo>
                <a:cubicBezTo>
                  <a:pt x="471120" y="35257"/>
                  <a:pt x="286049" y="11540"/>
                  <a:pt x="99645" y="7158"/>
                </a:cubicBezTo>
                <a:cubicBezTo>
                  <a:pt x="48115" y="5920"/>
                  <a:pt x="48115" y="85930"/>
                  <a:pt x="99645" y="87168"/>
                </a:cubicBezTo>
                <a:cubicBezTo>
                  <a:pt x="257760" y="90883"/>
                  <a:pt x="414446" y="108885"/>
                  <a:pt x="568942" y="141270"/>
                </a:cubicBezTo>
                <a:cubicBezTo>
                  <a:pt x="412922" y="318054"/>
                  <a:pt x="213088" y="452833"/>
                  <a:pt x="25826" y="593803"/>
                </a:cubicBezTo>
                <a:cubicBezTo>
                  <a:pt x="-6559" y="618187"/>
                  <a:pt x="5062" y="664097"/>
                  <a:pt x="46019" y="668383"/>
                </a:cubicBezTo>
                <a:cubicBezTo>
                  <a:pt x="268047" y="691529"/>
                  <a:pt x="491313" y="692196"/>
                  <a:pt x="713531" y="670288"/>
                </a:cubicBezTo>
                <a:cubicBezTo>
                  <a:pt x="764299" y="665240"/>
                  <a:pt x="764871" y="585230"/>
                  <a:pt x="713531" y="590279"/>
                </a:cubicBezTo>
                <a:close/>
              </a:path>
            </a:pathLst>
          </a:custGeom>
          <a:solidFill>
            <a:schemeClr val="accent5"/>
          </a:solidFill>
          <a:ln w="22225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Forme libre : forme 68">
            <a:extLst>
              <a:ext uri="{FF2B5EF4-FFF2-40B4-BE49-F238E27FC236}">
                <a16:creationId xmlns:a16="http://schemas.microsoft.com/office/drawing/2014/main" id="{A6DF1373-16EC-4286-B603-A1E78CFF27D4}"/>
              </a:ext>
            </a:extLst>
          </p:cNvPr>
          <p:cNvSpPr/>
          <p:nvPr/>
        </p:nvSpPr>
        <p:spPr>
          <a:xfrm rot="565153">
            <a:off x="1892179" y="2342413"/>
            <a:ext cx="273381" cy="249157"/>
          </a:xfrm>
          <a:custGeom>
            <a:avLst/>
            <a:gdLst>
              <a:gd name="connsiteX0" fmla="*/ 713531 w 752475"/>
              <a:gd name="connsiteY0" fmla="*/ 590279 h 685800"/>
              <a:gd name="connsiteX1" fmla="*/ 154128 w 752475"/>
              <a:gd name="connsiteY1" fmla="*/ 597613 h 685800"/>
              <a:gd name="connsiteX2" fmla="*/ 670193 w 752475"/>
              <a:gd name="connsiteY2" fmla="*/ 144794 h 685800"/>
              <a:gd name="connsiteX3" fmla="*/ 652571 w 752475"/>
              <a:gd name="connsiteY3" fmla="*/ 77929 h 685800"/>
              <a:gd name="connsiteX4" fmla="*/ 99645 w 752475"/>
              <a:gd name="connsiteY4" fmla="*/ 7158 h 685800"/>
              <a:gd name="connsiteX5" fmla="*/ 99645 w 752475"/>
              <a:gd name="connsiteY5" fmla="*/ 87168 h 685800"/>
              <a:gd name="connsiteX6" fmla="*/ 568942 w 752475"/>
              <a:gd name="connsiteY6" fmla="*/ 141270 h 685800"/>
              <a:gd name="connsiteX7" fmla="*/ 25826 w 752475"/>
              <a:gd name="connsiteY7" fmla="*/ 593803 h 685800"/>
              <a:gd name="connsiteX8" fmla="*/ 46019 w 752475"/>
              <a:gd name="connsiteY8" fmla="*/ 668383 h 685800"/>
              <a:gd name="connsiteX9" fmla="*/ 713531 w 752475"/>
              <a:gd name="connsiteY9" fmla="*/ 670288 h 685800"/>
              <a:gd name="connsiteX10" fmla="*/ 713531 w 752475"/>
              <a:gd name="connsiteY10" fmla="*/ 59027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475" h="685800">
                <a:moveTo>
                  <a:pt x="713531" y="590279"/>
                </a:moveTo>
                <a:cubicBezTo>
                  <a:pt x="527318" y="608567"/>
                  <a:pt x="340437" y="610948"/>
                  <a:pt x="154128" y="597613"/>
                </a:cubicBezTo>
                <a:cubicBezTo>
                  <a:pt x="338627" y="461691"/>
                  <a:pt x="527794" y="324721"/>
                  <a:pt x="670193" y="144794"/>
                </a:cubicBezTo>
                <a:cubicBezTo>
                  <a:pt x="687623" y="122696"/>
                  <a:pt x="684670" y="85453"/>
                  <a:pt x="652571" y="77929"/>
                </a:cubicBezTo>
                <a:cubicBezTo>
                  <a:pt x="471120" y="35257"/>
                  <a:pt x="286049" y="11540"/>
                  <a:pt x="99645" y="7158"/>
                </a:cubicBezTo>
                <a:cubicBezTo>
                  <a:pt x="48115" y="5920"/>
                  <a:pt x="48115" y="85930"/>
                  <a:pt x="99645" y="87168"/>
                </a:cubicBezTo>
                <a:cubicBezTo>
                  <a:pt x="257760" y="90883"/>
                  <a:pt x="414446" y="108885"/>
                  <a:pt x="568942" y="141270"/>
                </a:cubicBezTo>
                <a:cubicBezTo>
                  <a:pt x="412922" y="318054"/>
                  <a:pt x="213088" y="452833"/>
                  <a:pt x="25826" y="593803"/>
                </a:cubicBezTo>
                <a:cubicBezTo>
                  <a:pt x="-6559" y="618187"/>
                  <a:pt x="5062" y="664097"/>
                  <a:pt x="46019" y="668383"/>
                </a:cubicBezTo>
                <a:cubicBezTo>
                  <a:pt x="268047" y="691529"/>
                  <a:pt x="491313" y="692196"/>
                  <a:pt x="713531" y="670288"/>
                </a:cubicBezTo>
                <a:cubicBezTo>
                  <a:pt x="764299" y="665240"/>
                  <a:pt x="764871" y="585230"/>
                  <a:pt x="713531" y="590279"/>
                </a:cubicBezTo>
                <a:close/>
              </a:path>
            </a:pathLst>
          </a:custGeom>
          <a:solidFill>
            <a:schemeClr val="accent5"/>
          </a:solidFill>
          <a:ln w="22225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8" name="Forme libre : forme 71">
            <a:extLst>
              <a:ext uri="{FF2B5EF4-FFF2-40B4-BE49-F238E27FC236}">
                <a16:creationId xmlns:a16="http://schemas.microsoft.com/office/drawing/2014/main" id="{3A0371F7-BD6A-42D5-9A14-9BCF34F52FCD}"/>
              </a:ext>
            </a:extLst>
          </p:cNvPr>
          <p:cNvSpPr/>
          <p:nvPr/>
        </p:nvSpPr>
        <p:spPr>
          <a:xfrm rot="21093948">
            <a:off x="2341540" y="2901058"/>
            <a:ext cx="284310" cy="193522"/>
          </a:xfrm>
          <a:custGeom>
            <a:avLst/>
            <a:gdLst>
              <a:gd name="connsiteX0" fmla="*/ 1096853 w 1133475"/>
              <a:gd name="connsiteY0" fmla="*/ 627989 h 771525"/>
              <a:gd name="connsiteX1" fmla="*/ 151116 w 1133475"/>
              <a:gd name="connsiteY1" fmla="*/ 682948 h 771525"/>
              <a:gd name="connsiteX2" fmla="*/ 774623 w 1133475"/>
              <a:gd name="connsiteY2" fmla="*/ 75443 h 771525"/>
              <a:gd name="connsiteX3" fmla="*/ 746333 w 1133475"/>
              <a:gd name="connsiteY3" fmla="*/ 7149 h 771525"/>
              <a:gd name="connsiteX4" fmla="*/ 229221 w 1133475"/>
              <a:gd name="connsiteY4" fmla="*/ 15722 h 771525"/>
              <a:gd name="connsiteX5" fmla="*/ 229221 w 1133475"/>
              <a:gd name="connsiteY5" fmla="*/ 95732 h 771525"/>
              <a:gd name="connsiteX6" fmla="*/ 646321 w 1133475"/>
              <a:gd name="connsiteY6" fmla="*/ 88778 h 771525"/>
              <a:gd name="connsiteX7" fmla="*/ 18242 w 1133475"/>
              <a:gd name="connsiteY7" fmla="*/ 700760 h 771525"/>
              <a:gd name="connsiteX8" fmla="*/ 46531 w 1133475"/>
              <a:gd name="connsiteY8" fmla="*/ 769054 h 771525"/>
              <a:gd name="connsiteX9" fmla="*/ 1096853 w 1133475"/>
              <a:gd name="connsiteY9" fmla="*/ 707999 h 771525"/>
              <a:gd name="connsiteX10" fmla="*/ 1096853 w 1133475"/>
              <a:gd name="connsiteY10" fmla="*/ 627989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3475" h="771525">
                <a:moveTo>
                  <a:pt x="1096853" y="627989"/>
                </a:moveTo>
                <a:cubicBezTo>
                  <a:pt x="781576" y="646277"/>
                  <a:pt x="466393" y="664660"/>
                  <a:pt x="151116" y="682948"/>
                </a:cubicBezTo>
                <a:cubicBezTo>
                  <a:pt x="359047" y="480446"/>
                  <a:pt x="566787" y="277945"/>
                  <a:pt x="774623" y="75443"/>
                </a:cubicBezTo>
                <a:cubicBezTo>
                  <a:pt x="799292" y="51440"/>
                  <a:pt x="781004" y="6578"/>
                  <a:pt x="746333" y="7149"/>
                </a:cubicBezTo>
                <a:cubicBezTo>
                  <a:pt x="573931" y="10007"/>
                  <a:pt x="401623" y="12864"/>
                  <a:pt x="229221" y="15722"/>
                </a:cubicBezTo>
                <a:cubicBezTo>
                  <a:pt x="177786" y="16579"/>
                  <a:pt x="177595" y="96589"/>
                  <a:pt x="229221" y="95732"/>
                </a:cubicBezTo>
                <a:cubicBezTo>
                  <a:pt x="368286" y="93446"/>
                  <a:pt x="507256" y="91160"/>
                  <a:pt x="646321" y="88778"/>
                </a:cubicBezTo>
                <a:cubicBezTo>
                  <a:pt x="436961" y="292804"/>
                  <a:pt x="227602" y="496829"/>
                  <a:pt x="18242" y="700760"/>
                </a:cubicBezTo>
                <a:cubicBezTo>
                  <a:pt x="-5666" y="724001"/>
                  <a:pt x="11479" y="771054"/>
                  <a:pt x="46531" y="769054"/>
                </a:cubicBezTo>
                <a:cubicBezTo>
                  <a:pt x="396670" y="748670"/>
                  <a:pt x="746714" y="728382"/>
                  <a:pt x="1096853" y="707999"/>
                </a:cubicBezTo>
                <a:cubicBezTo>
                  <a:pt x="1148098" y="705046"/>
                  <a:pt x="1148384" y="625036"/>
                  <a:pt x="1096853" y="627989"/>
                </a:cubicBezTo>
                <a:close/>
              </a:path>
            </a:pathLst>
          </a:cu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9" name="Forme libre : forme 73">
            <a:extLst>
              <a:ext uri="{FF2B5EF4-FFF2-40B4-BE49-F238E27FC236}">
                <a16:creationId xmlns:a16="http://schemas.microsoft.com/office/drawing/2014/main" id="{9EB4E973-B678-4982-B537-B9BC7EAA8348}"/>
              </a:ext>
            </a:extLst>
          </p:cNvPr>
          <p:cNvSpPr/>
          <p:nvPr/>
        </p:nvSpPr>
        <p:spPr>
          <a:xfrm rot="20765501">
            <a:off x="2610251" y="1914433"/>
            <a:ext cx="376478" cy="343118"/>
          </a:xfrm>
          <a:custGeom>
            <a:avLst/>
            <a:gdLst>
              <a:gd name="connsiteX0" fmla="*/ 713531 w 752475"/>
              <a:gd name="connsiteY0" fmla="*/ 590279 h 685800"/>
              <a:gd name="connsiteX1" fmla="*/ 154128 w 752475"/>
              <a:gd name="connsiteY1" fmla="*/ 597613 h 685800"/>
              <a:gd name="connsiteX2" fmla="*/ 670193 w 752475"/>
              <a:gd name="connsiteY2" fmla="*/ 144794 h 685800"/>
              <a:gd name="connsiteX3" fmla="*/ 652571 w 752475"/>
              <a:gd name="connsiteY3" fmla="*/ 77929 h 685800"/>
              <a:gd name="connsiteX4" fmla="*/ 99645 w 752475"/>
              <a:gd name="connsiteY4" fmla="*/ 7158 h 685800"/>
              <a:gd name="connsiteX5" fmla="*/ 99645 w 752475"/>
              <a:gd name="connsiteY5" fmla="*/ 87168 h 685800"/>
              <a:gd name="connsiteX6" fmla="*/ 568942 w 752475"/>
              <a:gd name="connsiteY6" fmla="*/ 141270 h 685800"/>
              <a:gd name="connsiteX7" fmla="*/ 25826 w 752475"/>
              <a:gd name="connsiteY7" fmla="*/ 593803 h 685800"/>
              <a:gd name="connsiteX8" fmla="*/ 46019 w 752475"/>
              <a:gd name="connsiteY8" fmla="*/ 668383 h 685800"/>
              <a:gd name="connsiteX9" fmla="*/ 713531 w 752475"/>
              <a:gd name="connsiteY9" fmla="*/ 670288 h 685800"/>
              <a:gd name="connsiteX10" fmla="*/ 713531 w 752475"/>
              <a:gd name="connsiteY10" fmla="*/ 59027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475" h="685800">
                <a:moveTo>
                  <a:pt x="713531" y="590279"/>
                </a:moveTo>
                <a:cubicBezTo>
                  <a:pt x="527318" y="608567"/>
                  <a:pt x="340437" y="610948"/>
                  <a:pt x="154128" y="597613"/>
                </a:cubicBezTo>
                <a:cubicBezTo>
                  <a:pt x="338627" y="461691"/>
                  <a:pt x="527794" y="324721"/>
                  <a:pt x="670193" y="144794"/>
                </a:cubicBezTo>
                <a:cubicBezTo>
                  <a:pt x="687623" y="122696"/>
                  <a:pt x="684670" y="85453"/>
                  <a:pt x="652571" y="77929"/>
                </a:cubicBezTo>
                <a:cubicBezTo>
                  <a:pt x="471120" y="35257"/>
                  <a:pt x="286049" y="11540"/>
                  <a:pt x="99645" y="7158"/>
                </a:cubicBezTo>
                <a:cubicBezTo>
                  <a:pt x="48115" y="5920"/>
                  <a:pt x="48115" y="85930"/>
                  <a:pt x="99645" y="87168"/>
                </a:cubicBezTo>
                <a:cubicBezTo>
                  <a:pt x="257760" y="90883"/>
                  <a:pt x="414446" y="108885"/>
                  <a:pt x="568942" y="141270"/>
                </a:cubicBezTo>
                <a:cubicBezTo>
                  <a:pt x="412922" y="318054"/>
                  <a:pt x="213088" y="452833"/>
                  <a:pt x="25826" y="593803"/>
                </a:cubicBezTo>
                <a:cubicBezTo>
                  <a:pt x="-6559" y="618187"/>
                  <a:pt x="5062" y="664097"/>
                  <a:pt x="46019" y="668383"/>
                </a:cubicBezTo>
                <a:cubicBezTo>
                  <a:pt x="268047" y="691529"/>
                  <a:pt x="491313" y="692196"/>
                  <a:pt x="713531" y="670288"/>
                </a:cubicBezTo>
                <a:cubicBezTo>
                  <a:pt x="764299" y="665240"/>
                  <a:pt x="764871" y="585230"/>
                  <a:pt x="713531" y="590279"/>
                </a:cubicBezTo>
                <a:close/>
              </a:path>
            </a:pathLst>
          </a:custGeom>
          <a:solidFill>
            <a:schemeClr val="accent1"/>
          </a:solidFill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2" name="ZoneTexte 69">
            <a:extLst>
              <a:ext uri="{FF2B5EF4-FFF2-40B4-BE49-F238E27FC236}">
                <a16:creationId xmlns:a16="http://schemas.microsoft.com/office/drawing/2014/main" id="{A11ECDEC-C08D-4FC9-B842-A625BA5D4823}"/>
              </a:ext>
            </a:extLst>
          </p:cNvPr>
          <p:cNvSpPr txBox="1"/>
          <p:nvPr/>
        </p:nvSpPr>
        <p:spPr>
          <a:xfrm>
            <a:off x="132121" y="715969"/>
            <a:ext cx="5606464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>
                <a:solidFill>
                  <a:schemeClr val="accent1"/>
                </a:solidFill>
                <a:latin typeface="+mj-lt"/>
              </a:rPr>
              <a:t>When you sleep</a:t>
            </a:r>
          </a:p>
        </p:txBody>
      </p:sp>
      <p:grpSp>
        <p:nvGrpSpPr>
          <p:cNvPr id="73" name="Groupe 53">
            <a:extLst>
              <a:ext uri="{FF2B5EF4-FFF2-40B4-BE49-F238E27FC236}">
                <a16:creationId xmlns:a16="http://schemas.microsoft.com/office/drawing/2014/main" id="{F45465E4-BEC5-4D26-8900-B10AF055762B}"/>
              </a:ext>
            </a:extLst>
          </p:cNvPr>
          <p:cNvGrpSpPr/>
          <p:nvPr/>
        </p:nvGrpSpPr>
        <p:grpSpPr>
          <a:xfrm rot="16200000">
            <a:off x="5582344" y="248582"/>
            <a:ext cx="6872756" cy="6346559"/>
            <a:chOff x="-7180" y="1267105"/>
            <a:chExt cx="12201537" cy="11250691"/>
          </a:xfrm>
          <a:solidFill>
            <a:srgbClr val="0093B2"/>
          </a:solidFill>
        </p:grpSpPr>
        <p:pic>
          <p:nvPicPr>
            <p:cNvPr id="74" name="Graphique 54">
              <a:extLst>
                <a:ext uri="{FF2B5EF4-FFF2-40B4-BE49-F238E27FC236}">
                  <a16:creationId xmlns:a16="http://schemas.microsoft.com/office/drawing/2014/main" id="{4540402C-FDCB-4456-8B94-BD77717F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180" y="1267105"/>
              <a:ext cx="12201537" cy="1072591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C5C351E-59A8-461D-9690-494DFD3326B7}"/>
                </a:ext>
              </a:extLst>
            </p:cNvPr>
            <p:cNvSpPr/>
            <p:nvPr/>
          </p:nvSpPr>
          <p:spPr>
            <a:xfrm>
              <a:off x="-6755" y="2220687"/>
              <a:ext cx="12198758" cy="10297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1" name="Ellipse 1">
            <a:extLst>
              <a:ext uri="{FF2B5EF4-FFF2-40B4-BE49-F238E27FC236}">
                <a16:creationId xmlns:a16="http://schemas.microsoft.com/office/drawing/2014/main" id="{59DFBE0F-453E-421D-AED9-9A19ABAF1865}"/>
              </a:ext>
            </a:extLst>
          </p:cNvPr>
          <p:cNvSpPr/>
          <p:nvPr/>
        </p:nvSpPr>
        <p:spPr>
          <a:xfrm>
            <a:off x="7366000" y="1092200"/>
            <a:ext cx="3276600" cy="3276600"/>
          </a:xfrm>
          <a:prstGeom prst="ellipse">
            <a:avLst/>
          </a:prstGeom>
          <a:solidFill>
            <a:srgbClr val="0044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2" name="Graphique 24">
            <a:extLst>
              <a:ext uri="{FF2B5EF4-FFF2-40B4-BE49-F238E27FC236}">
                <a16:creationId xmlns:a16="http://schemas.microsoft.com/office/drawing/2014/main" id="{80AA9C0E-762B-4810-8DAB-0E2671D25C3E}"/>
              </a:ext>
            </a:extLst>
          </p:cNvPr>
          <p:cNvGrpSpPr/>
          <p:nvPr/>
        </p:nvGrpSpPr>
        <p:grpSpPr>
          <a:xfrm flipH="1">
            <a:off x="9063869" y="1843516"/>
            <a:ext cx="1880670" cy="1717261"/>
            <a:chOff x="3753998" y="1392595"/>
            <a:chExt cx="2201316" cy="2010047"/>
          </a:xfrm>
        </p:grpSpPr>
        <p:sp>
          <p:nvSpPr>
            <p:cNvPr id="83" name="Forme libre : forme 26">
              <a:extLst>
                <a:ext uri="{FF2B5EF4-FFF2-40B4-BE49-F238E27FC236}">
                  <a16:creationId xmlns:a16="http://schemas.microsoft.com/office/drawing/2014/main" id="{3A791042-792A-4B2F-94D4-B06BA7E328BE}"/>
                </a:ext>
              </a:extLst>
            </p:cNvPr>
            <p:cNvSpPr/>
            <p:nvPr/>
          </p:nvSpPr>
          <p:spPr>
            <a:xfrm>
              <a:off x="4939929" y="2648992"/>
              <a:ext cx="492654" cy="422275"/>
            </a:xfrm>
            <a:custGeom>
              <a:avLst/>
              <a:gdLst>
                <a:gd name="connsiteX0" fmla="*/ 52784 w 492654"/>
                <a:gd name="connsiteY0" fmla="*/ 406792 h 422275"/>
                <a:gd name="connsiteX1" fmla="*/ 382159 w 492654"/>
                <a:gd name="connsiteY1" fmla="*/ 196358 h 422275"/>
                <a:gd name="connsiteX2" fmla="*/ 473652 w 492654"/>
                <a:gd name="connsiteY2" fmla="*/ 52784 h 422275"/>
                <a:gd name="connsiteX3" fmla="*/ 263218 w 492654"/>
                <a:gd name="connsiteY3" fmla="*/ 69675 h 422275"/>
                <a:gd name="connsiteX4" fmla="*/ 52784 w 492654"/>
                <a:gd name="connsiteY4" fmla="*/ 406792 h 4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654" h="422275">
                  <a:moveTo>
                    <a:pt x="52784" y="406792"/>
                  </a:moveTo>
                  <a:cubicBezTo>
                    <a:pt x="52784" y="406792"/>
                    <a:pt x="316706" y="289962"/>
                    <a:pt x="382159" y="196358"/>
                  </a:cubicBezTo>
                  <a:cubicBezTo>
                    <a:pt x="447611" y="102754"/>
                    <a:pt x="473652" y="52784"/>
                    <a:pt x="473652" y="52784"/>
                  </a:cubicBezTo>
                  <a:cubicBezTo>
                    <a:pt x="473652" y="52784"/>
                    <a:pt x="310372" y="55599"/>
                    <a:pt x="263218" y="69675"/>
                  </a:cubicBezTo>
                  <a:cubicBezTo>
                    <a:pt x="216064" y="83751"/>
                    <a:pt x="52784" y="406792"/>
                    <a:pt x="52784" y="406792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27">
              <a:extLst>
                <a:ext uri="{FF2B5EF4-FFF2-40B4-BE49-F238E27FC236}">
                  <a16:creationId xmlns:a16="http://schemas.microsoft.com/office/drawing/2014/main" id="{5B53CB19-F1FF-4D37-9C29-360495223713}"/>
                </a:ext>
              </a:extLst>
            </p:cNvPr>
            <p:cNvSpPr/>
            <p:nvPr/>
          </p:nvSpPr>
          <p:spPr>
            <a:xfrm>
              <a:off x="3753998" y="1995058"/>
              <a:ext cx="2040996" cy="1407584"/>
            </a:xfrm>
            <a:custGeom>
              <a:avLst/>
              <a:gdLst>
                <a:gd name="connsiteX0" fmla="*/ 2023443 w 2040995"/>
                <a:gd name="connsiteY0" fmla="*/ 224621 h 1407583"/>
                <a:gd name="connsiteX1" fmla="*/ 2003737 w 2040995"/>
                <a:gd name="connsiteY1" fmla="*/ 240104 h 1407583"/>
                <a:gd name="connsiteX2" fmla="*/ 1881981 w 2040995"/>
                <a:gd name="connsiteY2" fmla="*/ 349896 h 1407583"/>
                <a:gd name="connsiteX3" fmla="*/ 1570905 w 2040995"/>
                <a:gd name="connsiteY3" fmla="*/ 713053 h 1407583"/>
                <a:gd name="connsiteX4" fmla="*/ 1539938 w 2040995"/>
                <a:gd name="connsiteY4" fmla="*/ 756688 h 1407583"/>
                <a:gd name="connsiteX5" fmla="*/ 1442111 w 2040995"/>
                <a:gd name="connsiteY5" fmla="*/ 882666 h 1407583"/>
                <a:gd name="connsiteX6" fmla="*/ 1249976 w 2040995"/>
                <a:gd name="connsiteY6" fmla="*/ 1076209 h 1407583"/>
                <a:gd name="connsiteX7" fmla="*/ 1112033 w 2040995"/>
                <a:gd name="connsiteY7" fmla="*/ 1180370 h 1407583"/>
                <a:gd name="connsiteX8" fmla="*/ 865002 w 2040995"/>
                <a:gd name="connsiteY8" fmla="*/ 1309164 h 1407583"/>
                <a:gd name="connsiteX9" fmla="*/ 855149 w 2040995"/>
                <a:gd name="connsiteY9" fmla="*/ 1312683 h 1407583"/>
                <a:gd name="connsiteX10" fmla="*/ 720021 w 2040995"/>
                <a:gd name="connsiteY10" fmla="*/ 1354207 h 1407583"/>
                <a:gd name="connsiteX11" fmla="*/ 658791 w 2040995"/>
                <a:gd name="connsiteY11" fmla="*/ 1366171 h 1407583"/>
                <a:gd name="connsiteX12" fmla="*/ 598265 w 2040995"/>
                <a:gd name="connsiteY12" fmla="*/ 1375321 h 1407583"/>
                <a:gd name="connsiteX13" fmla="*/ 158395 w 2040995"/>
                <a:gd name="connsiteY13" fmla="*/ 1327463 h 1407583"/>
                <a:gd name="connsiteX14" fmla="*/ 157691 w 2040995"/>
                <a:gd name="connsiteY14" fmla="*/ 1327463 h 1407583"/>
                <a:gd name="connsiteX15" fmla="*/ 57049 w 2040995"/>
                <a:gd name="connsiteY15" fmla="*/ 1270456 h 1407583"/>
                <a:gd name="connsiteX16" fmla="*/ 105611 w 2040995"/>
                <a:gd name="connsiteY16" fmla="*/ 1188816 h 1407583"/>
                <a:gd name="connsiteX17" fmla="*/ 73940 w 2040995"/>
                <a:gd name="connsiteY17" fmla="*/ 1201484 h 1407583"/>
                <a:gd name="connsiteX18" fmla="*/ 59864 w 2040995"/>
                <a:gd name="connsiteY18" fmla="*/ 1190223 h 1407583"/>
                <a:gd name="connsiteX19" fmla="*/ 57049 w 2040995"/>
                <a:gd name="connsiteY19" fmla="*/ 1178963 h 1407583"/>
                <a:gd name="connsiteX20" fmla="*/ 197807 w 2040995"/>
                <a:gd name="connsiteY20" fmla="*/ 796804 h 1407583"/>
                <a:gd name="connsiteX21" fmla="*/ 418094 w 2040995"/>
                <a:gd name="connsiteY21" fmla="*/ 486432 h 1407583"/>
                <a:gd name="connsiteX22" fmla="*/ 599672 w 2040995"/>
                <a:gd name="connsiteY22" fmla="*/ 320337 h 1407583"/>
                <a:gd name="connsiteX23" fmla="*/ 746765 w 2040995"/>
                <a:gd name="connsiteY23" fmla="*/ 219694 h 1407583"/>
                <a:gd name="connsiteX24" fmla="*/ 879078 w 2040995"/>
                <a:gd name="connsiteY24" fmla="*/ 143685 h 1407583"/>
                <a:gd name="connsiteX25" fmla="*/ 998018 w 2040995"/>
                <a:gd name="connsiteY25" fmla="*/ 93716 h 1407583"/>
                <a:gd name="connsiteX26" fmla="*/ 1163410 w 2040995"/>
                <a:gd name="connsiteY26" fmla="*/ 58526 h 1407583"/>
                <a:gd name="connsiteX27" fmla="*/ 1449853 w 2040995"/>
                <a:gd name="connsiteY27" fmla="*/ 68379 h 1407583"/>
                <a:gd name="connsiteX28" fmla="*/ 1538531 w 2040995"/>
                <a:gd name="connsiteY28" fmla="*/ 88789 h 1407583"/>
                <a:gd name="connsiteX29" fmla="*/ 1713775 w 2040995"/>
                <a:gd name="connsiteY29" fmla="*/ 138055 h 1407583"/>
                <a:gd name="connsiteX30" fmla="*/ 1714478 w 2040995"/>
                <a:gd name="connsiteY30" fmla="*/ 138055 h 1407583"/>
                <a:gd name="connsiteX31" fmla="*/ 2023443 w 2040995"/>
                <a:gd name="connsiteY31" fmla="*/ 224621 h 140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40995" h="1407583">
                  <a:moveTo>
                    <a:pt x="2023443" y="224621"/>
                  </a:moveTo>
                  <a:cubicBezTo>
                    <a:pt x="2023443" y="224621"/>
                    <a:pt x="2016405" y="229548"/>
                    <a:pt x="2003737" y="240104"/>
                  </a:cubicBezTo>
                  <a:cubicBezTo>
                    <a:pt x="1980512" y="259107"/>
                    <a:pt x="1938284" y="295704"/>
                    <a:pt x="1881981" y="349896"/>
                  </a:cubicBezTo>
                  <a:cubicBezTo>
                    <a:pt x="1800341" y="430832"/>
                    <a:pt x="1689846" y="550477"/>
                    <a:pt x="1570905" y="713053"/>
                  </a:cubicBezTo>
                  <a:cubicBezTo>
                    <a:pt x="1560348" y="727128"/>
                    <a:pt x="1549791" y="741908"/>
                    <a:pt x="1539938" y="756688"/>
                  </a:cubicBezTo>
                  <a:cubicBezTo>
                    <a:pt x="1508971" y="801027"/>
                    <a:pt x="1475893" y="843254"/>
                    <a:pt x="1442111" y="882666"/>
                  </a:cubicBezTo>
                  <a:cubicBezTo>
                    <a:pt x="1381585" y="954453"/>
                    <a:pt x="1317540" y="1019202"/>
                    <a:pt x="1249976" y="1076209"/>
                  </a:cubicBezTo>
                  <a:cubicBezTo>
                    <a:pt x="1204933" y="1114214"/>
                    <a:pt x="1159187" y="1149404"/>
                    <a:pt x="1112033" y="1180370"/>
                  </a:cubicBezTo>
                  <a:cubicBezTo>
                    <a:pt x="1031800" y="1233859"/>
                    <a:pt x="949457" y="1276790"/>
                    <a:pt x="865002" y="1309164"/>
                  </a:cubicBezTo>
                  <a:cubicBezTo>
                    <a:pt x="862187" y="1310572"/>
                    <a:pt x="858668" y="1311980"/>
                    <a:pt x="855149" y="1312683"/>
                  </a:cubicBezTo>
                  <a:cubicBezTo>
                    <a:pt x="810106" y="1329574"/>
                    <a:pt x="765063" y="1342946"/>
                    <a:pt x="720021" y="1354207"/>
                  </a:cubicBezTo>
                  <a:cubicBezTo>
                    <a:pt x="699611" y="1359134"/>
                    <a:pt x="679201" y="1363356"/>
                    <a:pt x="658791" y="1366171"/>
                  </a:cubicBezTo>
                  <a:cubicBezTo>
                    <a:pt x="638381" y="1369690"/>
                    <a:pt x="618675" y="1372506"/>
                    <a:pt x="598265" y="1375321"/>
                  </a:cubicBezTo>
                  <a:cubicBezTo>
                    <a:pt x="392054" y="1397842"/>
                    <a:pt x="246369" y="1363356"/>
                    <a:pt x="158395" y="1327463"/>
                  </a:cubicBezTo>
                  <a:lnTo>
                    <a:pt x="157691" y="1327463"/>
                  </a:lnTo>
                  <a:cubicBezTo>
                    <a:pt x="99276" y="1303534"/>
                    <a:pt x="65494" y="1278901"/>
                    <a:pt x="57049" y="1270456"/>
                  </a:cubicBezTo>
                  <a:cubicBezTo>
                    <a:pt x="37343" y="1250750"/>
                    <a:pt x="91535" y="1201484"/>
                    <a:pt x="105611" y="1188816"/>
                  </a:cubicBezTo>
                  <a:cubicBezTo>
                    <a:pt x="99276" y="1193742"/>
                    <a:pt x="85201" y="1202188"/>
                    <a:pt x="73940" y="1201484"/>
                  </a:cubicBezTo>
                  <a:cubicBezTo>
                    <a:pt x="68310" y="1200780"/>
                    <a:pt x="63383" y="1197965"/>
                    <a:pt x="59864" y="1190223"/>
                  </a:cubicBezTo>
                  <a:cubicBezTo>
                    <a:pt x="58457" y="1187408"/>
                    <a:pt x="57753" y="1183889"/>
                    <a:pt x="57049" y="1178963"/>
                  </a:cubicBezTo>
                  <a:cubicBezTo>
                    <a:pt x="52122" y="1132513"/>
                    <a:pt x="72532" y="1014979"/>
                    <a:pt x="197807" y="796804"/>
                  </a:cubicBezTo>
                  <a:cubicBezTo>
                    <a:pt x="268890" y="672936"/>
                    <a:pt x="339973" y="572294"/>
                    <a:pt x="418094" y="486432"/>
                  </a:cubicBezTo>
                  <a:cubicBezTo>
                    <a:pt x="474397" y="424498"/>
                    <a:pt x="533516" y="370306"/>
                    <a:pt x="599672" y="320337"/>
                  </a:cubicBezTo>
                  <a:cubicBezTo>
                    <a:pt x="645419" y="285147"/>
                    <a:pt x="694684" y="251365"/>
                    <a:pt x="746765" y="219694"/>
                  </a:cubicBezTo>
                  <a:cubicBezTo>
                    <a:pt x="788289" y="193654"/>
                    <a:pt x="832627" y="169021"/>
                    <a:pt x="879078" y="143685"/>
                  </a:cubicBezTo>
                  <a:cubicBezTo>
                    <a:pt x="918490" y="122571"/>
                    <a:pt x="958606" y="106384"/>
                    <a:pt x="998018" y="93716"/>
                  </a:cubicBezTo>
                  <a:cubicBezTo>
                    <a:pt x="1054322" y="75417"/>
                    <a:pt x="1110625" y="64156"/>
                    <a:pt x="1163410" y="58526"/>
                  </a:cubicBezTo>
                  <a:cubicBezTo>
                    <a:pt x="1278128" y="45858"/>
                    <a:pt x="1380881" y="56415"/>
                    <a:pt x="1449853" y="68379"/>
                  </a:cubicBezTo>
                  <a:cubicBezTo>
                    <a:pt x="1505452" y="78232"/>
                    <a:pt x="1538531" y="88789"/>
                    <a:pt x="1538531" y="88789"/>
                  </a:cubicBezTo>
                  <a:lnTo>
                    <a:pt x="1713775" y="138055"/>
                  </a:lnTo>
                  <a:cubicBezTo>
                    <a:pt x="1713775" y="138055"/>
                    <a:pt x="1713775" y="138055"/>
                    <a:pt x="1714478" y="138055"/>
                  </a:cubicBezTo>
                  <a:lnTo>
                    <a:pt x="2023443" y="224621"/>
                  </a:lnTo>
                  <a:close/>
                </a:path>
              </a:pathLst>
            </a:custGeom>
            <a:solidFill>
              <a:srgbClr val="FFC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28">
              <a:extLst>
                <a:ext uri="{FF2B5EF4-FFF2-40B4-BE49-F238E27FC236}">
                  <a16:creationId xmlns:a16="http://schemas.microsoft.com/office/drawing/2014/main" id="{03A8114F-2297-4843-B427-33843734D1AD}"/>
                </a:ext>
              </a:extLst>
            </p:cNvPr>
            <p:cNvSpPr/>
            <p:nvPr/>
          </p:nvSpPr>
          <p:spPr>
            <a:xfrm>
              <a:off x="4866030" y="1994354"/>
              <a:ext cx="492654" cy="914929"/>
            </a:xfrm>
            <a:custGeom>
              <a:avLst/>
              <a:gdLst>
                <a:gd name="connsiteX0" fmla="*/ 458872 w 492654"/>
                <a:gd name="connsiteY0" fmla="*/ 714460 h 914929"/>
                <a:gd name="connsiteX1" fmla="*/ 427905 w 492654"/>
                <a:gd name="connsiteY1" fmla="*/ 758095 h 914929"/>
                <a:gd name="connsiteX2" fmla="*/ 330078 w 492654"/>
                <a:gd name="connsiteY2" fmla="*/ 884074 h 914929"/>
                <a:gd name="connsiteX3" fmla="*/ 244920 w 492654"/>
                <a:gd name="connsiteY3" fmla="*/ 485728 h 914929"/>
                <a:gd name="connsiteX4" fmla="*/ 52784 w 492654"/>
                <a:gd name="connsiteY4" fmla="*/ 58526 h 914929"/>
                <a:gd name="connsiteX5" fmla="*/ 339228 w 492654"/>
                <a:gd name="connsiteY5" fmla="*/ 68379 h 914929"/>
                <a:gd name="connsiteX6" fmla="*/ 370194 w 492654"/>
                <a:gd name="connsiteY6" fmla="*/ 147204 h 914929"/>
                <a:gd name="connsiteX7" fmla="*/ 416645 w 492654"/>
                <a:gd name="connsiteY7" fmla="*/ 482913 h 914929"/>
                <a:gd name="connsiteX8" fmla="*/ 458872 w 492654"/>
                <a:gd name="connsiteY8" fmla="*/ 714460 h 91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654" h="914929">
                  <a:moveTo>
                    <a:pt x="458872" y="714460"/>
                  </a:moveTo>
                  <a:cubicBezTo>
                    <a:pt x="448315" y="728536"/>
                    <a:pt x="437758" y="743316"/>
                    <a:pt x="427905" y="758095"/>
                  </a:cubicBezTo>
                  <a:cubicBezTo>
                    <a:pt x="396939" y="802434"/>
                    <a:pt x="363860" y="844662"/>
                    <a:pt x="330078" y="884074"/>
                  </a:cubicBezTo>
                  <a:cubicBezTo>
                    <a:pt x="305446" y="777098"/>
                    <a:pt x="277294" y="642673"/>
                    <a:pt x="244920" y="485728"/>
                  </a:cubicBezTo>
                  <a:cubicBezTo>
                    <a:pt x="192135" y="234474"/>
                    <a:pt x="116126" y="114830"/>
                    <a:pt x="52784" y="58526"/>
                  </a:cubicBezTo>
                  <a:cubicBezTo>
                    <a:pt x="167502" y="45858"/>
                    <a:pt x="270256" y="56415"/>
                    <a:pt x="339228" y="68379"/>
                  </a:cubicBezTo>
                  <a:cubicBezTo>
                    <a:pt x="350488" y="93012"/>
                    <a:pt x="361045" y="119756"/>
                    <a:pt x="370194" y="147204"/>
                  </a:cubicBezTo>
                  <a:cubicBezTo>
                    <a:pt x="389197" y="202803"/>
                    <a:pt x="396235" y="373825"/>
                    <a:pt x="416645" y="482913"/>
                  </a:cubicBezTo>
                  <a:cubicBezTo>
                    <a:pt x="432832" y="566664"/>
                    <a:pt x="446908" y="644785"/>
                    <a:pt x="458872" y="714460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29">
              <a:extLst>
                <a:ext uri="{FF2B5EF4-FFF2-40B4-BE49-F238E27FC236}">
                  <a16:creationId xmlns:a16="http://schemas.microsoft.com/office/drawing/2014/main" id="{E65712E9-055F-4E18-843E-4ADB1999792E}"/>
                </a:ext>
              </a:extLst>
            </p:cNvPr>
            <p:cNvSpPr/>
            <p:nvPr/>
          </p:nvSpPr>
          <p:spPr>
            <a:xfrm>
              <a:off x="3998959" y="2906484"/>
              <a:ext cx="140758" cy="211138"/>
            </a:xfrm>
            <a:custGeom>
              <a:avLst/>
              <a:gdLst>
                <a:gd name="connsiteX0" fmla="*/ 52784 w 140758"/>
                <a:gd name="connsiteY0" fmla="*/ 121149 h 211137"/>
                <a:gd name="connsiteX1" fmla="*/ 95716 w 140758"/>
                <a:gd name="connsiteY1" fmla="*/ 162672 h 211137"/>
                <a:gd name="connsiteX2" fmla="*/ 138647 w 140758"/>
                <a:gd name="connsiteY2" fmla="*/ 95812 h 211137"/>
                <a:gd name="connsiteX3" fmla="*/ 95716 w 140758"/>
                <a:gd name="connsiteY3" fmla="*/ 54289 h 211137"/>
                <a:gd name="connsiteX4" fmla="*/ 52784 w 140758"/>
                <a:gd name="connsiteY4" fmla="*/ 121149 h 21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58" h="211137">
                  <a:moveTo>
                    <a:pt x="52784" y="121149"/>
                  </a:moveTo>
                  <a:cubicBezTo>
                    <a:pt x="52784" y="151412"/>
                    <a:pt x="71787" y="169710"/>
                    <a:pt x="95716" y="162672"/>
                  </a:cubicBezTo>
                  <a:cubicBezTo>
                    <a:pt x="118941" y="155635"/>
                    <a:pt x="138647" y="125372"/>
                    <a:pt x="138647" y="95812"/>
                  </a:cubicBezTo>
                  <a:cubicBezTo>
                    <a:pt x="138647" y="65549"/>
                    <a:pt x="119645" y="47251"/>
                    <a:pt x="95716" y="54289"/>
                  </a:cubicBezTo>
                  <a:cubicBezTo>
                    <a:pt x="71787" y="61327"/>
                    <a:pt x="52784" y="91589"/>
                    <a:pt x="52784" y="121149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30">
              <a:extLst>
                <a:ext uri="{FF2B5EF4-FFF2-40B4-BE49-F238E27FC236}">
                  <a16:creationId xmlns:a16="http://schemas.microsoft.com/office/drawing/2014/main" id="{4CE988B9-338B-4BEC-B2E6-7F8510757F39}"/>
                </a:ext>
              </a:extLst>
            </p:cNvPr>
            <p:cNvSpPr/>
            <p:nvPr/>
          </p:nvSpPr>
          <p:spPr>
            <a:xfrm>
              <a:off x="4120715" y="2261203"/>
              <a:ext cx="492654" cy="1126067"/>
            </a:xfrm>
            <a:custGeom>
              <a:avLst/>
              <a:gdLst>
                <a:gd name="connsiteX0" fmla="*/ 498285 w 492654"/>
                <a:gd name="connsiteY0" fmla="*/ 1043020 h 1126066"/>
                <a:gd name="connsiteX1" fmla="*/ 488431 w 492654"/>
                <a:gd name="connsiteY1" fmla="*/ 1046539 h 1126066"/>
                <a:gd name="connsiteX2" fmla="*/ 353303 w 492654"/>
                <a:gd name="connsiteY2" fmla="*/ 1088062 h 1126066"/>
                <a:gd name="connsiteX3" fmla="*/ 292074 w 492654"/>
                <a:gd name="connsiteY3" fmla="*/ 1100027 h 1126066"/>
                <a:gd name="connsiteX4" fmla="*/ 285036 w 492654"/>
                <a:gd name="connsiteY4" fmla="*/ 674936 h 1126066"/>
                <a:gd name="connsiteX5" fmla="*/ 52784 w 492654"/>
                <a:gd name="connsiteY5" fmla="*/ 218879 h 1126066"/>
                <a:gd name="connsiteX6" fmla="*/ 234363 w 492654"/>
                <a:gd name="connsiteY6" fmla="*/ 52784 h 1126066"/>
                <a:gd name="connsiteX7" fmla="*/ 410311 w 492654"/>
                <a:gd name="connsiteY7" fmla="*/ 335709 h 1126066"/>
                <a:gd name="connsiteX8" fmla="*/ 445500 w 492654"/>
                <a:gd name="connsiteY8" fmla="*/ 639747 h 1126066"/>
                <a:gd name="connsiteX9" fmla="*/ 498285 w 492654"/>
                <a:gd name="connsiteY9" fmla="*/ 1043020 h 1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654" h="1126066">
                  <a:moveTo>
                    <a:pt x="498285" y="1043020"/>
                  </a:moveTo>
                  <a:cubicBezTo>
                    <a:pt x="495469" y="1044427"/>
                    <a:pt x="491950" y="1045835"/>
                    <a:pt x="488431" y="1046539"/>
                  </a:cubicBezTo>
                  <a:cubicBezTo>
                    <a:pt x="443389" y="1063430"/>
                    <a:pt x="398346" y="1076802"/>
                    <a:pt x="353303" y="1088062"/>
                  </a:cubicBezTo>
                  <a:cubicBezTo>
                    <a:pt x="332893" y="1092989"/>
                    <a:pt x="312483" y="1097212"/>
                    <a:pt x="292074" y="1100027"/>
                  </a:cubicBezTo>
                  <a:cubicBezTo>
                    <a:pt x="281517" y="987420"/>
                    <a:pt x="316706" y="829771"/>
                    <a:pt x="285036" y="674936"/>
                  </a:cubicBezTo>
                  <a:cubicBezTo>
                    <a:pt x="220991" y="368787"/>
                    <a:pt x="121756" y="258292"/>
                    <a:pt x="52784" y="218879"/>
                  </a:cubicBezTo>
                  <a:cubicBezTo>
                    <a:pt x="109088" y="156946"/>
                    <a:pt x="168206" y="102754"/>
                    <a:pt x="234363" y="52784"/>
                  </a:cubicBezTo>
                  <a:cubicBezTo>
                    <a:pt x="306149" y="117533"/>
                    <a:pt x="370194" y="216768"/>
                    <a:pt x="410311" y="335709"/>
                  </a:cubicBezTo>
                  <a:cubicBezTo>
                    <a:pt x="428609" y="389901"/>
                    <a:pt x="425090" y="535586"/>
                    <a:pt x="445500" y="639747"/>
                  </a:cubicBezTo>
                  <a:cubicBezTo>
                    <a:pt x="469429" y="769245"/>
                    <a:pt x="486320" y="913522"/>
                    <a:pt x="498285" y="1043020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31">
              <a:extLst>
                <a:ext uri="{FF2B5EF4-FFF2-40B4-BE49-F238E27FC236}">
                  <a16:creationId xmlns:a16="http://schemas.microsoft.com/office/drawing/2014/main" id="{403A3E8E-A87A-455A-8012-AB78EE534485}"/>
                </a:ext>
              </a:extLst>
            </p:cNvPr>
            <p:cNvSpPr/>
            <p:nvPr/>
          </p:nvSpPr>
          <p:spPr>
            <a:xfrm>
              <a:off x="4448682" y="2078444"/>
              <a:ext cx="563033" cy="1126067"/>
            </a:xfrm>
            <a:custGeom>
              <a:avLst/>
              <a:gdLst>
                <a:gd name="connsiteX0" fmla="*/ 555292 w 563033"/>
                <a:gd name="connsiteY0" fmla="*/ 993527 h 1126066"/>
                <a:gd name="connsiteX1" fmla="*/ 417348 w 563033"/>
                <a:gd name="connsiteY1" fmla="*/ 1097689 h 1126066"/>
                <a:gd name="connsiteX2" fmla="*/ 335005 w 563033"/>
                <a:gd name="connsiteY2" fmla="*/ 611368 h 1126066"/>
                <a:gd name="connsiteX3" fmla="*/ 52784 w 563033"/>
                <a:gd name="connsiteY3" fmla="*/ 135605 h 1126066"/>
                <a:gd name="connsiteX4" fmla="*/ 185097 w 563033"/>
                <a:gd name="connsiteY4" fmla="*/ 59596 h 1126066"/>
                <a:gd name="connsiteX5" fmla="*/ 265330 w 563033"/>
                <a:gd name="connsiteY5" fmla="*/ 61707 h 1126066"/>
                <a:gd name="connsiteX6" fmla="*/ 455353 w 563033"/>
                <a:gd name="connsiteY6" fmla="*/ 302404 h 1126066"/>
                <a:gd name="connsiteX7" fmla="*/ 511657 w 563033"/>
                <a:gd name="connsiteY7" fmla="*/ 617703 h 1126066"/>
                <a:gd name="connsiteX8" fmla="*/ 555292 w 563033"/>
                <a:gd name="connsiteY8" fmla="*/ 993527 h 1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033" h="1126066">
                  <a:moveTo>
                    <a:pt x="555292" y="993527"/>
                  </a:moveTo>
                  <a:cubicBezTo>
                    <a:pt x="510249" y="1031532"/>
                    <a:pt x="464503" y="1066722"/>
                    <a:pt x="417348" y="1097689"/>
                  </a:cubicBezTo>
                  <a:cubicBezTo>
                    <a:pt x="401161" y="982971"/>
                    <a:pt x="380751" y="829544"/>
                    <a:pt x="335005" y="611368"/>
                  </a:cubicBezTo>
                  <a:cubicBezTo>
                    <a:pt x="252661" y="217949"/>
                    <a:pt x="112607" y="147570"/>
                    <a:pt x="52784" y="135605"/>
                  </a:cubicBezTo>
                  <a:cubicBezTo>
                    <a:pt x="94308" y="109565"/>
                    <a:pt x="138647" y="84932"/>
                    <a:pt x="185097" y="59596"/>
                  </a:cubicBezTo>
                  <a:cubicBezTo>
                    <a:pt x="224510" y="38482"/>
                    <a:pt x="225917" y="74375"/>
                    <a:pt x="265330" y="61707"/>
                  </a:cubicBezTo>
                  <a:cubicBezTo>
                    <a:pt x="329375" y="125752"/>
                    <a:pt x="418756" y="195427"/>
                    <a:pt x="455353" y="302404"/>
                  </a:cubicBezTo>
                  <a:cubicBezTo>
                    <a:pt x="476467" y="365041"/>
                    <a:pt x="494766" y="479055"/>
                    <a:pt x="511657" y="617703"/>
                  </a:cubicBezTo>
                  <a:cubicBezTo>
                    <a:pt x="525029" y="730309"/>
                    <a:pt x="518694" y="846435"/>
                    <a:pt x="555292" y="993527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32">
              <a:extLst>
                <a:ext uri="{FF2B5EF4-FFF2-40B4-BE49-F238E27FC236}">
                  <a16:creationId xmlns:a16="http://schemas.microsoft.com/office/drawing/2014/main" id="{6422C1E7-DA0F-4DAA-A9DD-E3593636A919}"/>
                </a:ext>
              </a:extLst>
            </p:cNvPr>
            <p:cNvSpPr/>
            <p:nvPr/>
          </p:nvSpPr>
          <p:spPr>
            <a:xfrm>
              <a:off x="3755828" y="2168988"/>
              <a:ext cx="2040996" cy="1196446"/>
            </a:xfrm>
            <a:custGeom>
              <a:avLst/>
              <a:gdLst>
                <a:gd name="connsiteX0" fmla="*/ 2003737 w 2040995"/>
                <a:gd name="connsiteY0" fmla="*/ 66878 h 1196446"/>
                <a:gd name="connsiteX1" fmla="*/ 1881981 w 2040995"/>
                <a:gd name="connsiteY1" fmla="*/ 176670 h 1196446"/>
                <a:gd name="connsiteX2" fmla="*/ 1570905 w 2040995"/>
                <a:gd name="connsiteY2" fmla="*/ 539826 h 1196446"/>
                <a:gd name="connsiteX3" fmla="*/ 1539938 w 2040995"/>
                <a:gd name="connsiteY3" fmla="*/ 583461 h 1196446"/>
                <a:gd name="connsiteX4" fmla="*/ 1442111 w 2040995"/>
                <a:gd name="connsiteY4" fmla="*/ 709440 h 1196446"/>
                <a:gd name="connsiteX5" fmla="*/ 1249976 w 2040995"/>
                <a:gd name="connsiteY5" fmla="*/ 902983 h 1196446"/>
                <a:gd name="connsiteX6" fmla="*/ 1112033 w 2040995"/>
                <a:gd name="connsiteY6" fmla="*/ 1007144 h 1196446"/>
                <a:gd name="connsiteX7" fmla="*/ 865002 w 2040995"/>
                <a:gd name="connsiteY7" fmla="*/ 1135938 h 1196446"/>
                <a:gd name="connsiteX8" fmla="*/ 855149 w 2040995"/>
                <a:gd name="connsiteY8" fmla="*/ 1139457 h 1196446"/>
                <a:gd name="connsiteX9" fmla="*/ 720021 w 2040995"/>
                <a:gd name="connsiteY9" fmla="*/ 1180981 h 1196446"/>
                <a:gd name="connsiteX10" fmla="*/ 658791 w 2040995"/>
                <a:gd name="connsiteY10" fmla="*/ 1192945 h 1196446"/>
                <a:gd name="connsiteX11" fmla="*/ 598265 w 2040995"/>
                <a:gd name="connsiteY11" fmla="*/ 1202094 h 1196446"/>
                <a:gd name="connsiteX12" fmla="*/ 158395 w 2040995"/>
                <a:gd name="connsiteY12" fmla="*/ 1154237 h 1196446"/>
                <a:gd name="connsiteX13" fmla="*/ 157691 w 2040995"/>
                <a:gd name="connsiteY13" fmla="*/ 1154237 h 1196446"/>
                <a:gd name="connsiteX14" fmla="*/ 57049 w 2040995"/>
                <a:gd name="connsiteY14" fmla="*/ 1097229 h 1196446"/>
                <a:gd name="connsiteX15" fmla="*/ 105611 w 2040995"/>
                <a:gd name="connsiteY15" fmla="*/ 1015590 h 1196446"/>
                <a:gd name="connsiteX16" fmla="*/ 1112737 w 2040995"/>
                <a:gd name="connsiteY16" fmla="*/ 710848 h 1196446"/>
                <a:gd name="connsiteX17" fmla="*/ 1758113 w 2040995"/>
                <a:gd name="connsiteY17" fmla="*/ 92215 h 1196446"/>
                <a:gd name="connsiteX18" fmla="*/ 2003737 w 2040995"/>
                <a:gd name="connsiteY18" fmla="*/ 66878 h 11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40995" h="1196446">
                  <a:moveTo>
                    <a:pt x="2003737" y="66878"/>
                  </a:moveTo>
                  <a:cubicBezTo>
                    <a:pt x="1980512" y="85880"/>
                    <a:pt x="1938284" y="122478"/>
                    <a:pt x="1881981" y="176670"/>
                  </a:cubicBezTo>
                  <a:cubicBezTo>
                    <a:pt x="1800341" y="257606"/>
                    <a:pt x="1689846" y="377250"/>
                    <a:pt x="1570905" y="539826"/>
                  </a:cubicBezTo>
                  <a:cubicBezTo>
                    <a:pt x="1560348" y="553902"/>
                    <a:pt x="1549791" y="568682"/>
                    <a:pt x="1539938" y="583461"/>
                  </a:cubicBezTo>
                  <a:cubicBezTo>
                    <a:pt x="1508971" y="627800"/>
                    <a:pt x="1475893" y="670028"/>
                    <a:pt x="1442111" y="709440"/>
                  </a:cubicBezTo>
                  <a:cubicBezTo>
                    <a:pt x="1381585" y="781227"/>
                    <a:pt x="1317540" y="845976"/>
                    <a:pt x="1249976" y="902983"/>
                  </a:cubicBezTo>
                  <a:cubicBezTo>
                    <a:pt x="1204933" y="940988"/>
                    <a:pt x="1159187" y="976177"/>
                    <a:pt x="1112033" y="1007144"/>
                  </a:cubicBezTo>
                  <a:cubicBezTo>
                    <a:pt x="1031800" y="1060632"/>
                    <a:pt x="949457" y="1103564"/>
                    <a:pt x="865002" y="1135938"/>
                  </a:cubicBezTo>
                  <a:cubicBezTo>
                    <a:pt x="862187" y="1137346"/>
                    <a:pt x="858668" y="1138753"/>
                    <a:pt x="855149" y="1139457"/>
                  </a:cubicBezTo>
                  <a:cubicBezTo>
                    <a:pt x="810106" y="1156348"/>
                    <a:pt x="765063" y="1169720"/>
                    <a:pt x="720021" y="1180981"/>
                  </a:cubicBezTo>
                  <a:cubicBezTo>
                    <a:pt x="699611" y="1185907"/>
                    <a:pt x="679201" y="1190130"/>
                    <a:pt x="658791" y="1192945"/>
                  </a:cubicBezTo>
                  <a:cubicBezTo>
                    <a:pt x="638381" y="1196464"/>
                    <a:pt x="618675" y="1199279"/>
                    <a:pt x="598265" y="1202094"/>
                  </a:cubicBezTo>
                  <a:cubicBezTo>
                    <a:pt x="392054" y="1224616"/>
                    <a:pt x="246369" y="1190130"/>
                    <a:pt x="158395" y="1154237"/>
                  </a:cubicBezTo>
                  <a:lnTo>
                    <a:pt x="157691" y="1154237"/>
                  </a:lnTo>
                  <a:cubicBezTo>
                    <a:pt x="99276" y="1130308"/>
                    <a:pt x="65494" y="1105675"/>
                    <a:pt x="57049" y="1097229"/>
                  </a:cubicBezTo>
                  <a:cubicBezTo>
                    <a:pt x="37343" y="1077523"/>
                    <a:pt x="91535" y="1028258"/>
                    <a:pt x="105611" y="1015590"/>
                  </a:cubicBezTo>
                  <a:cubicBezTo>
                    <a:pt x="518736" y="1043037"/>
                    <a:pt x="742542" y="924800"/>
                    <a:pt x="1112737" y="710848"/>
                  </a:cubicBezTo>
                  <a:cubicBezTo>
                    <a:pt x="1482931" y="496191"/>
                    <a:pt x="1758113" y="92215"/>
                    <a:pt x="1758113" y="92215"/>
                  </a:cubicBezTo>
                  <a:cubicBezTo>
                    <a:pt x="1832715" y="47172"/>
                    <a:pt x="1917170" y="43653"/>
                    <a:pt x="2003737" y="6687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34">
              <a:extLst>
                <a:ext uri="{FF2B5EF4-FFF2-40B4-BE49-F238E27FC236}">
                  <a16:creationId xmlns:a16="http://schemas.microsoft.com/office/drawing/2014/main" id="{122360C3-8AE5-4C85-A2E9-741158CC16D3}"/>
                </a:ext>
              </a:extLst>
            </p:cNvPr>
            <p:cNvSpPr/>
            <p:nvPr/>
          </p:nvSpPr>
          <p:spPr>
            <a:xfrm>
              <a:off x="3758308" y="1995058"/>
              <a:ext cx="1759479" cy="1196446"/>
            </a:xfrm>
            <a:custGeom>
              <a:avLst/>
              <a:gdLst>
                <a:gd name="connsiteX0" fmla="*/ 1710168 w 1759479"/>
                <a:gd name="connsiteY0" fmla="*/ 136647 h 1196446"/>
                <a:gd name="connsiteX1" fmla="*/ 1655976 w 1759479"/>
                <a:gd name="connsiteY1" fmla="*/ 157761 h 1196446"/>
                <a:gd name="connsiteX2" fmla="*/ 1033825 w 1759479"/>
                <a:gd name="connsiteY2" fmla="*/ 176763 h 1196446"/>
                <a:gd name="connsiteX3" fmla="*/ 448270 w 1759479"/>
                <a:gd name="connsiteY3" fmla="*/ 571590 h 1196446"/>
                <a:gd name="connsiteX4" fmla="*/ 179421 w 1759479"/>
                <a:gd name="connsiteY4" fmla="*/ 984716 h 1196446"/>
                <a:gd name="connsiteX5" fmla="*/ 70334 w 1759479"/>
                <a:gd name="connsiteY5" fmla="*/ 1201484 h 1196446"/>
                <a:gd name="connsiteX6" fmla="*/ 53443 w 1759479"/>
                <a:gd name="connsiteY6" fmla="*/ 1178963 h 1196446"/>
                <a:gd name="connsiteX7" fmla="*/ 194201 w 1759479"/>
                <a:gd name="connsiteY7" fmla="*/ 796804 h 1196446"/>
                <a:gd name="connsiteX8" fmla="*/ 414488 w 1759479"/>
                <a:gd name="connsiteY8" fmla="*/ 486432 h 1196446"/>
                <a:gd name="connsiteX9" fmla="*/ 596066 w 1759479"/>
                <a:gd name="connsiteY9" fmla="*/ 320337 h 1196446"/>
                <a:gd name="connsiteX10" fmla="*/ 743159 w 1759479"/>
                <a:gd name="connsiteY10" fmla="*/ 219694 h 1196446"/>
                <a:gd name="connsiteX11" fmla="*/ 875471 w 1759479"/>
                <a:gd name="connsiteY11" fmla="*/ 143685 h 1196446"/>
                <a:gd name="connsiteX12" fmla="*/ 994412 w 1759479"/>
                <a:gd name="connsiteY12" fmla="*/ 93716 h 1196446"/>
                <a:gd name="connsiteX13" fmla="*/ 1159803 w 1759479"/>
                <a:gd name="connsiteY13" fmla="*/ 58526 h 1196446"/>
                <a:gd name="connsiteX14" fmla="*/ 1446246 w 1759479"/>
                <a:gd name="connsiteY14" fmla="*/ 68379 h 1196446"/>
                <a:gd name="connsiteX15" fmla="*/ 1534924 w 1759479"/>
                <a:gd name="connsiteY15" fmla="*/ 88789 h 1196446"/>
                <a:gd name="connsiteX16" fmla="*/ 1710168 w 1759479"/>
                <a:gd name="connsiteY16" fmla="*/ 136647 h 11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9479" h="1196446">
                  <a:moveTo>
                    <a:pt x="1710168" y="136647"/>
                  </a:moveTo>
                  <a:cubicBezTo>
                    <a:pt x="1694685" y="143685"/>
                    <a:pt x="1675683" y="150723"/>
                    <a:pt x="1655976" y="157761"/>
                  </a:cubicBezTo>
                  <a:cubicBezTo>
                    <a:pt x="1655976" y="157761"/>
                    <a:pt x="1413872" y="-27336"/>
                    <a:pt x="1033825" y="176763"/>
                  </a:cubicBezTo>
                  <a:cubicBezTo>
                    <a:pt x="653777" y="381567"/>
                    <a:pt x="555246" y="437166"/>
                    <a:pt x="448270" y="571590"/>
                  </a:cubicBezTo>
                  <a:cubicBezTo>
                    <a:pt x="341293" y="706015"/>
                    <a:pt x="216019" y="892519"/>
                    <a:pt x="179421" y="984716"/>
                  </a:cubicBezTo>
                  <a:cubicBezTo>
                    <a:pt x="146343" y="1067060"/>
                    <a:pt x="129452" y="1187408"/>
                    <a:pt x="70334" y="1201484"/>
                  </a:cubicBezTo>
                  <a:cubicBezTo>
                    <a:pt x="62592" y="1200780"/>
                    <a:pt x="55554" y="1195150"/>
                    <a:pt x="53443" y="1178963"/>
                  </a:cubicBezTo>
                  <a:cubicBezTo>
                    <a:pt x="48516" y="1132513"/>
                    <a:pt x="68926" y="1014979"/>
                    <a:pt x="194201" y="796804"/>
                  </a:cubicBezTo>
                  <a:cubicBezTo>
                    <a:pt x="265284" y="672936"/>
                    <a:pt x="336367" y="572294"/>
                    <a:pt x="414488" y="486432"/>
                  </a:cubicBezTo>
                  <a:cubicBezTo>
                    <a:pt x="470791" y="424498"/>
                    <a:pt x="529910" y="370306"/>
                    <a:pt x="596066" y="320337"/>
                  </a:cubicBezTo>
                  <a:cubicBezTo>
                    <a:pt x="641813" y="285147"/>
                    <a:pt x="691078" y="251365"/>
                    <a:pt x="743159" y="219694"/>
                  </a:cubicBezTo>
                  <a:cubicBezTo>
                    <a:pt x="784682" y="193654"/>
                    <a:pt x="829021" y="169021"/>
                    <a:pt x="875471" y="143685"/>
                  </a:cubicBezTo>
                  <a:cubicBezTo>
                    <a:pt x="914884" y="122571"/>
                    <a:pt x="955000" y="106384"/>
                    <a:pt x="994412" y="93716"/>
                  </a:cubicBezTo>
                  <a:cubicBezTo>
                    <a:pt x="1050716" y="75417"/>
                    <a:pt x="1107019" y="64156"/>
                    <a:pt x="1159803" y="58526"/>
                  </a:cubicBezTo>
                  <a:cubicBezTo>
                    <a:pt x="1274521" y="45858"/>
                    <a:pt x="1377275" y="56415"/>
                    <a:pt x="1446246" y="68379"/>
                  </a:cubicBezTo>
                  <a:cubicBezTo>
                    <a:pt x="1501846" y="78232"/>
                    <a:pt x="1534924" y="88789"/>
                    <a:pt x="1534924" y="88789"/>
                  </a:cubicBezTo>
                  <a:lnTo>
                    <a:pt x="1710168" y="136647"/>
                  </a:ln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1" name="Forme libre : forme 35">
              <a:extLst>
                <a:ext uri="{FF2B5EF4-FFF2-40B4-BE49-F238E27FC236}">
                  <a16:creationId xmlns:a16="http://schemas.microsoft.com/office/drawing/2014/main" id="{FF0DFDEA-28FA-4A68-B55B-8D0EF600F4E2}"/>
                </a:ext>
              </a:extLst>
            </p:cNvPr>
            <p:cNvSpPr/>
            <p:nvPr/>
          </p:nvSpPr>
          <p:spPr>
            <a:xfrm>
              <a:off x="4292440" y="1923091"/>
              <a:ext cx="563033" cy="492654"/>
            </a:xfrm>
            <a:custGeom>
              <a:avLst/>
              <a:gdLst>
                <a:gd name="connsiteX0" fmla="*/ 52784 w 563033"/>
                <a:gd name="connsiteY0" fmla="*/ 441569 h 492654"/>
                <a:gd name="connsiteX1" fmla="*/ 268145 w 563033"/>
                <a:gd name="connsiteY1" fmla="*/ 174129 h 492654"/>
                <a:gd name="connsiteX2" fmla="*/ 499692 w 563033"/>
                <a:gd name="connsiteY2" fmla="*/ 54484 h 492654"/>
                <a:gd name="connsiteX3" fmla="*/ 560218 w 563033"/>
                <a:gd name="connsiteY3" fmla="*/ 139643 h 492654"/>
                <a:gd name="connsiteX4" fmla="*/ 499692 w 563033"/>
                <a:gd name="connsiteY4" fmla="*/ 209318 h 492654"/>
                <a:gd name="connsiteX5" fmla="*/ 52784 w 563033"/>
                <a:gd name="connsiteY5" fmla="*/ 441569 h 4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033" h="492654">
                  <a:moveTo>
                    <a:pt x="52784" y="441569"/>
                  </a:moveTo>
                  <a:cubicBezTo>
                    <a:pt x="52784" y="441569"/>
                    <a:pt x="69675" y="319110"/>
                    <a:pt x="268145" y="174129"/>
                  </a:cubicBezTo>
                  <a:cubicBezTo>
                    <a:pt x="467318" y="29147"/>
                    <a:pt x="499692" y="54484"/>
                    <a:pt x="499692" y="54484"/>
                  </a:cubicBezTo>
                  <a:cubicBezTo>
                    <a:pt x="499692" y="54484"/>
                    <a:pt x="593296" y="98823"/>
                    <a:pt x="560218" y="139643"/>
                  </a:cubicBezTo>
                  <a:cubicBezTo>
                    <a:pt x="527140" y="180463"/>
                    <a:pt x="499692" y="209318"/>
                    <a:pt x="499692" y="209318"/>
                  </a:cubicBezTo>
                  <a:cubicBezTo>
                    <a:pt x="499692" y="209318"/>
                    <a:pt x="133720" y="372598"/>
                    <a:pt x="52784" y="441569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36">
              <a:extLst>
                <a:ext uri="{FF2B5EF4-FFF2-40B4-BE49-F238E27FC236}">
                  <a16:creationId xmlns:a16="http://schemas.microsoft.com/office/drawing/2014/main" id="{BDA89EB0-A1F9-4C2E-A1D3-478720832CF7}"/>
                </a:ext>
              </a:extLst>
            </p:cNvPr>
            <p:cNvSpPr/>
            <p:nvPr/>
          </p:nvSpPr>
          <p:spPr>
            <a:xfrm>
              <a:off x="4549188" y="2852035"/>
              <a:ext cx="351896" cy="281517"/>
            </a:xfrm>
            <a:custGeom>
              <a:avLst/>
              <a:gdLst>
                <a:gd name="connsiteX0" fmla="*/ 76850 w 351895"/>
                <a:gd name="connsiteY0" fmla="*/ 85512 h 281516"/>
                <a:gd name="connsiteX1" fmla="*/ 61367 w 351895"/>
                <a:gd name="connsiteY1" fmla="*/ 201637 h 281516"/>
                <a:gd name="connsiteX2" fmla="*/ 287988 w 351895"/>
                <a:gd name="connsiteY2" fmla="*/ 263571 h 281516"/>
                <a:gd name="connsiteX3" fmla="*/ 254909 w 351895"/>
                <a:gd name="connsiteY3" fmla="*/ 53841 h 281516"/>
                <a:gd name="connsiteX4" fmla="*/ 76850 w 351895"/>
                <a:gd name="connsiteY4" fmla="*/ 85512 h 28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95" h="281516">
                  <a:moveTo>
                    <a:pt x="76850" y="85512"/>
                  </a:moveTo>
                  <a:cubicBezTo>
                    <a:pt x="76850" y="85512"/>
                    <a:pt x="35326" y="169263"/>
                    <a:pt x="61367" y="201637"/>
                  </a:cubicBezTo>
                  <a:cubicBezTo>
                    <a:pt x="87407" y="234012"/>
                    <a:pt x="237314" y="299464"/>
                    <a:pt x="287988" y="263571"/>
                  </a:cubicBezTo>
                  <a:cubicBezTo>
                    <a:pt x="338660" y="227677"/>
                    <a:pt x="324585" y="36950"/>
                    <a:pt x="254909" y="53841"/>
                  </a:cubicBezTo>
                  <a:cubicBezTo>
                    <a:pt x="185234" y="70028"/>
                    <a:pt x="76850" y="85512"/>
                    <a:pt x="76850" y="85512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37">
              <a:extLst>
                <a:ext uri="{FF2B5EF4-FFF2-40B4-BE49-F238E27FC236}">
                  <a16:creationId xmlns:a16="http://schemas.microsoft.com/office/drawing/2014/main" id="{A4F7924B-3602-4F11-86DB-E338E1FD7737}"/>
                </a:ext>
              </a:extLst>
            </p:cNvPr>
            <p:cNvSpPr/>
            <p:nvPr/>
          </p:nvSpPr>
          <p:spPr>
            <a:xfrm>
              <a:off x="5321901" y="1392595"/>
              <a:ext cx="633413" cy="1126067"/>
            </a:xfrm>
            <a:custGeom>
              <a:avLst/>
              <a:gdLst>
                <a:gd name="connsiteX0" fmla="*/ 54378 w 633412"/>
                <a:gd name="connsiteY0" fmla="*/ 713070 h 1126066"/>
                <a:gd name="connsiteX1" fmla="*/ 89568 w 633412"/>
                <a:gd name="connsiteY1" fmla="*/ 658174 h 1126066"/>
                <a:gd name="connsiteX2" fmla="*/ 150094 w 633412"/>
                <a:gd name="connsiteY2" fmla="*/ 535714 h 1126066"/>
                <a:gd name="connsiteX3" fmla="*/ 606855 w 633412"/>
                <a:gd name="connsiteY3" fmla="*/ 52913 h 1126066"/>
                <a:gd name="connsiteX4" fmla="*/ 466097 w 633412"/>
                <a:gd name="connsiteY4" fmla="*/ 643394 h 1126066"/>
                <a:gd name="connsiteX5" fmla="*/ 612485 w 633412"/>
                <a:gd name="connsiteY5" fmla="*/ 1124788 h 1126066"/>
                <a:gd name="connsiteX6" fmla="*/ 594891 w 633412"/>
                <a:gd name="connsiteY6" fmla="*/ 1132530 h 1126066"/>
                <a:gd name="connsiteX7" fmla="*/ 402755 w 633412"/>
                <a:gd name="connsiteY7" fmla="*/ 1107193 h 1126066"/>
                <a:gd name="connsiteX8" fmla="*/ 281000 w 633412"/>
                <a:gd name="connsiteY8" fmla="*/ 1088191 h 1126066"/>
                <a:gd name="connsiteX9" fmla="*/ 226104 w 633412"/>
                <a:gd name="connsiteY9" fmla="*/ 1081153 h 1126066"/>
                <a:gd name="connsiteX10" fmla="*/ 170504 w 633412"/>
                <a:gd name="connsiteY10" fmla="*/ 1103674 h 1126066"/>
                <a:gd name="connsiteX11" fmla="*/ 181765 w 633412"/>
                <a:gd name="connsiteY11" fmla="*/ 843975 h 1126066"/>
                <a:gd name="connsiteX12" fmla="*/ 154317 w 633412"/>
                <a:gd name="connsiteY12" fmla="*/ 801044 h 1126066"/>
                <a:gd name="connsiteX13" fmla="*/ 114905 w 633412"/>
                <a:gd name="connsiteY13" fmla="*/ 775003 h 1126066"/>
                <a:gd name="connsiteX14" fmla="*/ 54378 w 633412"/>
                <a:gd name="connsiteY14" fmla="*/ 713070 h 1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3412" h="1126066">
                  <a:moveTo>
                    <a:pt x="54378" y="713070"/>
                  </a:moveTo>
                  <a:cubicBezTo>
                    <a:pt x="65639" y="698994"/>
                    <a:pt x="81123" y="674361"/>
                    <a:pt x="89568" y="658174"/>
                  </a:cubicBezTo>
                  <a:cubicBezTo>
                    <a:pt x="110682" y="618058"/>
                    <a:pt x="131092" y="577238"/>
                    <a:pt x="150094" y="535714"/>
                  </a:cubicBezTo>
                  <a:cubicBezTo>
                    <a:pt x="256367" y="311908"/>
                    <a:pt x="567443" y="62766"/>
                    <a:pt x="606855" y="52913"/>
                  </a:cubicBezTo>
                  <a:cubicBezTo>
                    <a:pt x="646267" y="43764"/>
                    <a:pt x="470319" y="525861"/>
                    <a:pt x="466097" y="643394"/>
                  </a:cubicBezTo>
                  <a:cubicBezTo>
                    <a:pt x="461874" y="761631"/>
                    <a:pt x="596298" y="1087487"/>
                    <a:pt x="612485" y="1124788"/>
                  </a:cubicBezTo>
                  <a:cubicBezTo>
                    <a:pt x="616004" y="1132530"/>
                    <a:pt x="598410" y="1131826"/>
                    <a:pt x="594891" y="1132530"/>
                  </a:cubicBezTo>
                  <a:cubicBezTo>
                    <a:pt x="532253" y="1136752"/>
                    <a:pt x="463985" y="1117046"/>
                    <a:pt x="402755" y="1107193"/>
                  </a:cubicBezTo>
                  <a:cubicBezTo>
                    <a:pt x="361936" y="1100155"/>
                    <a:pt x="321819" y="1093821"/>
                    <a:pt x="281000" y="1088191"/>
                  </a:cubicBezTo>
                  <a:cubicBezTo>
                    <a:pt x="262701" y="1085376"/>
                    <a:pt x="244402" y="1083264"/>
                    <a:pt x="226104" y="1081153"/>
                  </a:cubicBezTo>
                  <a:cubicBezTo>
                    <a:pt x="199360" y="1078338"/>
                    <a:pt x="190210" y="1085376"/>
                    <a:pt x="170504" y="1103674"/>
                  </a:cubicBezTo>
                  <a:cubicBezTo>
                    <a:pt x="200767" y="1020627"/>
                    <a:pt x="215547" y="926319"/>
                    <a:pt x="181765" y="843975"/>
                  </a:cubicBezTo>
                  <a:cubicBezTo>
                    <a:pt x="175431" y="828492"/>
                    <a:pt x="166985" y="813008"/>
                    <a:pt x="154317" y="801044"/>
                  </a:cubicBezTo>
                  <a:cubicBezTo>
                    <a:pt x="143056" y="789783"/>
                    <a:pt x="129684" y="782041"/>
                    <a:pt x="114905" y="775003"/>
                  </a:cubicBezTo>
                  <a:cubicBezTo>
                    <a:pt x="88161" y="761631"/>
                    <a:pt x="43822" y="726442"/>
                    <a:pt x="54378" y="713070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38">
              <a:extLst>
                <a:ext uri="{FF2B5EF4-FFF2-40B4-BE49-F238E27FC236}">
                  <a16:creationId xmlns:a16="http://schemas.microsoft.com/office/drawing/2014/main" id="{E3974087-D8BE-4A11-90F8-5FD25C7BAE18}"/>
                </a:ext>
              </a:extLst>
            </p:cNvPr>
            <p:cNvSpPr/>
            <p:nvPr/>
          </p:nvSpPr>
          <p:spPr>
            <a:xfrm>
              <a:off x="3761078" y="3129965"/>
              <a:ext cx="140758" cy="70379"/>
            </a:xfrm>
            <a:custGeom>
              <a:avLst/>
              <a:gdLst>
                <a:gd name="connsiteX0" fmla="*/ 98531 w 140758"/>
                <a:gd name="connsiteY0" fmla="*/ 53205 h 70379"/>
                <a:gd name="connsiteX1" fmla="*/ 66860 w 140758"/>
                <a:gd name="connsiteY1" fmla="*/ 65874 h 70379"/>
                <a:gd name="connsiteX2" fmla="*/ 52784 w 140758"/>
                <a:gd name="connsiteY2" fmla="*/ 54613 h 70379"/>
                <a:gd name="connsiteX3" fmla="*/ 98531 w 140758"/>
                <a:gd name="connsiteY3" fmla="*/ 53205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58" h="70379">
                  <a:moveTo>
                    <a:pt x="98531" y="53205"/>
                  </a:moveTo>
                  <a:cubicBezTo>
                    <a:pt x="92197" y="58132"/>
                    <a:pt x="78121" y="66577"/>
                    <a:pt x="66860" y="65874"/>
                  </a:cubicBezTo>
                  <a:cubicBezTo>
                    <a:pt x="61230" y="65170"/>
                    <a:pt x="56303" y="62355"/>
                    <a:pt x="52784" y="54613"/>
                  </a:cubicBezTo>
                  <a:cubicBezTo>
                    <a:pt x="66860" y="52502"/>
                    <a:pt x="82344" y="52502"/>
                    <a:pt x="98531" y="53205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5" name="Graphique 1">
            <a:extLst>
              <a:ext uri="{FF2B5EF4-FFF2-40B4-BE49-F238E27FC236}">
                <a16:creationId xmlns:a16="http://schemas.microsoft.com/office/drawing/2014/main" id="{7A93C6D4-093C-45E0-8F9A-F4A4FD5E8849}"/>
              </a:ext>
            </a:extLst>
          </p:cNvPr>
          <p:cNvGrpSpPr/>
          <p:nvPr/>
        </p:nvGrpSpPr>
        <p:grpSpPr>
          <a:xfrm flipH="1">
            <a:off x="6752488" y="1673678"/>
            <a:ext cx="2975108" cy="2485571"/>
            <a:chOff x="3609781" y="2858268"/>
            <a:chExt cx="2411585" cy="2014772"/>
          </a:xfrm>
        </p:grpSpPr>
        <p:sp>
          <p:nvSpPr>
            <p:cNvPr id="96" name="Forme libre : forme 41">
              <a:extLst>
                <a:ext uri="{FF2B5EF4-FFF2-40B4-BE49-F238E27FC236}">
                  <a16:creationId xmlns:a16="http://schemas.microsoft.com/office/drawing/2014/main" id="{934B59CE-88C8-4FE3-BB9F-79C2573C4500}"/>
                </a:ext>
              </a:extLst>
            </p:cNvPr>
            <p:cNvSpPr/>
            <p:nvPr/>
          </p:nvSpPr>
          <p:spPr>
            <a:xfrm>
              <a:off x="4595886" y="3944675"/>
              <a:ext cx="805770" cy="732518"/>
            </a:xfrm>
            <a:custGeom>
              <a:avLst/>
              <a:gdLst>
                <a:gd name="connsiteX0" fmla="*/ 54939 w 805769"/>
                <a:gd name="connsiteY0" fmla="*/ 683439 h 732517"/>
                <a:gd name="connsiteX1" fmla="*/ 492985 w 805769"/>
                <a:gd name="connsiteY1" fmla="*/ 513495 h 732517"/>
                <a:gd name="connsiteX2" fmla="*/ 608722 w 805769"/>
                <a:gd name="connsiteY2" fmla="*/ 355271 h 732517"/>
                <a:gd name="connsiteX3" fmla="*/ 769876 w 805769"/>
                <a:gd name="connsiteY3" fmla="*/ 232208 h 732517"/>
                <a:gd name="connsiteX4" fmla="*/ 800642 w 805769"/>
                <a:gd name="connsiteY4" fmla="*/ 54939 h 732517"/>
                <a:gd name="connsiteX5" fmla="*/ 54939 w 805769"/>
                <a:gd name="connsiteY5" fmla="*/ 683439 h 73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5769" h="732517">
                  <a:moveTo>
                    <a:pt x="54939" y="683439"/>
                  </a:moveTo>
                  <a:cubicBezTo>
                    <a:pt x="54939" y="683439"/>
                    <a:pt x="352341" y="631430"/>
                    <a:pt x="492985" y="513495"/>
                  </a:cubicBezTo>
                  <a:cubicBezTo>
                    <a:pt x="633628" y="394827"/>
                    <a:pt x="580154" y="387502"/>
                    <a:pt x="608722" y="355271"/>
                  </a:cubicBezTo>
                  <a:cubicBezTo>
                    <a:pt x="637291" y="323040"/>
                    <a:pt x="720065" y="279822"/>
                    <a:pt x="769876" y="232208"/>
                  </a:cubicBezTo>
                  <a:cubicBezTo>
                    <a:pt x="818955" y="184594"/>
                    <a:pt x="800642" y="54939"/>
                    <a:pt x="800642" y="54939"/>
                  </a:cubicBezTo>
                  <a:lnTo>
                    <a:pt x="54939" y="683439"/>
                  </a:ln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42">
              <a:extLst>
                <a:ext uri="{FF2B5EF4-FFF2-40B4-BE49-F238E27FC236}">
                  <a16:creationId xmlns:a16="http://schemas.microsoft.com/office/drawing/2014/main" id="{A957DED7-94C1-4B74-B1B1-55E9723F4B56}"/>
                </a:ext>
              </a:extLst>
            </p:cNvPr>
            <p:cNvSpPr/>
            <p:nvPr/>
          </p:nvSpPr>
          <p:spPr>
            <a:xfrm>
              <a:off x="3609781" y="3261501"/>
              <a:ext cx="2124302" cy="1611539"/>
            </a:xfrm>
            <a:custGeom>
              <a:avLst/>
              <a:gdLst>
                <a:gd name="connsiteX0" fmla="*/ 2087812 w 2124301"/>
                <a:gd name="connsiteY0" fmla="*/ 220223 h 1611538"/>
                <a:gd name="connsiteX1" fmla="*/ 2087079 w 2124301"/>
                <a:gd name="connsiteY1" fmla="*/ 221688 h 1611538"/>
                <a:gd name="connsiteX2" fmla="*/ 2086347 w 2124301"/>
                <a:gd name="connsiteY2" fmla="*/ 222421 h 1611538"/>
                <a:gd name="connsiteX3" fmla="*/ 1947168 w 2124301"/>
                <a:gd name="connsiteY3" fmla="*/ 538136 h 1611538"/>
                <a:gd name="connsiteX4" fmla="*/ 1920065 w 2124301"/>
                <a:gd name="connsiteY4" fmla="*/ 598935 h 1611538"/>
                <a:gd name="connsiteX5" fmla="*/ 1786747 w 2124301"/>
                <a:gd name="connsiteY5" fmla="*/ 798912 h 1611538"/>
                <a:gd name="connsiteX6" fmla="*/ 1651231 w 2124301"/>
                <a:gd name="connsiteY6" fmla="*/ 938090 h 1611538"/>
                <a:gd name="connsiteX7" fmla="*/ 1516448 w 2124301"/>
                <a:gd name="connsiteY7" fmla="*/ 1053828 h 1611538"/>
                <a:gd name="connsiteX8" fmla="*/ 1339179 w 2124301"/>
                <a:gd name="connsiteY8" fmla="*/ 1184949 h 1611538"/>
                <a:gd name="connsiteX9" fmla="*/ 1168502 w 2124301"/>
                <a:gd name="connsiteY9" fmla="*/ 1294094 h 1611538"/>
                <a:gd name="connsiteX10" fmla="*/ 1006615 w 2124301"/>
                <a:gd name="connsiteY10" fmla="*/ 1384194 h 1611538"/>
                <a:gd name="connsiteX11" fmla="*/ 784663 w 2124301"/>
                <a:gd name="connsiteY11" fmla="*/ 1486014 h 1611538"/>
                <a:gd name="connsiteX12" fmla="*/ 655739 w 2124301"/>
                <a:gd name="connsiteY12" fmla="*/ 1530697 h 1611538"/>
                <a:gd name="connsiteX13" fmla="*/ 197916 w 2124301"/>
                <a:gd name="connsiteY13" fmla="*/ 1468433 h 1611538"/>
                <a:gd name="connsiteX14" fmla="*/ 62400 w 2124301"/>
                <a:gd name="connsiteY14" fmla="*/ 1286769 h 1611538"/>
                <a:gd name="connsiteX15" fmla="*/ 55075 w 2124301"/>
                <a:gd name="connsiteY15" fmla="*/ 1243550 h 1611538"/>
                <a:gd name="connsiteX16" fmla="*/ 56540 w 2124301"/>
                <a:gd name="connsiteY16" fmla="*/ 1237690 h 1611538"/>
                <a:gd name="connsiteX17" fmla="*/ 430856 w 2124301"/>
                <a:gd name="connsiteY17" fmla="*/ 570367 h 1611538"/>
                <a:gd name="connsiteX18" fmla="*/ 430856 w 2124301"/>
                <a:gd name="connsiteY18" fmla="*/ 570367 h 1611538"/>
                <a:gd name="connsiteX19" fmla="*/ 573697 w 2124301"/>
                <a:gd name="connsiteY19" fmla="*/ 436316 h 1611538"/>
                <a:gd name="connsiteX20" fmla="*/ 707016 w 2124301"/>
                <a:gd name="connsiteY20" fmla="*/ 335228 h 1611538"/>
                <a:gd name="connsiteX21" fmla="*/ 794918 w 2124301"/>
                <a:gd name="connsiteY21" fmla="*/ 281022 h 1611538"/>
                <a:gd name="connsiteX22" fmla="*/ 1098913 w 2124301"/>
                <a:gd name="connsiteY22" fmla="*/ 151366 h 1611538"/>
                <a:gd name="connsiteX23" fmla="*/ 1289367 w 2124301"/>
                <a:gd name="connsiteY23" fmla="*/ 103020 h 1611538"/>
                <a:gd name="connsiteX24" fmla="*/ 1476892 w 2124301"/>
                <a:gd name="connsiteY24" fmla="*/ 72987 h 1611538"/>
                <a:gd name="connsiteX25" fmla="*/ 1667347 w 2124301"/>
                <a:gd name="connsiteY25" fmla="*/ 57604 h 1611538"/>
                <a:gd name="connsiteX26" fmla="*/ 1879777 w 2124301"/>
                <a:gd name="connsiteY26" fmla="*/ 56139 h 1611538"/>
                <a:gd name="connsiteX27" fmla="*/ 2014560 w 2124301"/>
                <a:gd name="connsiteY27" fmla="*/ 64929 h 1611538"/>
                <a:gd name="connsiteX28" fmla="*/ 2036535 w 2124301"/>
                <a:gd name="connsiteY28" fmla="*/ 111811 h 1611538"/>
                <a:gd name="connsiteX29" fmla="*/ 2087812 w 2124301"/>
                <a:gd name="connsiteY29" fmla="*/ 220223 h 161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24301" h="1611538">
                  <a:moveTo>
                    <a:pt x="2087812" y="220223"/>
                  </a:moveTo>
                  <a:cubicBezTo>
                    <a:pt x="2087812" y="220223"/>
                    <a:pt x="2087812" y="220956"/>
                    <a:pt x="2087079" y="221688"/>
                  </a:cubicBezTo>
                  <a:cubicBezTo>
                    <a:pt x="2087079" y="221688"/>
                    <a:pt x="2087079" y="221688"/>
                    <a:pt x="2086347" y="222421"/>
                  </a:cubicBezTo>
                  <a:cubicBezTo>
                    <a:pt x="2081952" y="231943"/>
                    <a:pt x="2057779" y="288347"/>
                    <a:pt x="1947168" y="538136"/>
                  </a:cubicBezTo>
                  <a:cubicBezTo>
                    <a:pt x="1939111" y="557181"/>
                    <a:pt x="1929588" y="577692"/>
                    <a:pt x="1920065" y="598935"/>
                  </a:cubicBezTo>
                  <a:cubicBezTo>
                    <a:pt x="1892230" y="662664"/>
                    <a:pt x="1846081" y="730055"/>
                    <a:pt x="1786747" y="798912"/>
                  </a:cubicBezTo>
                  <a:cubicBezTo>
                    <a:pt x="1747191" y="845061"/>
                    <a:pt x="1701042" y="891942"/>
                    <a:pt x="1651231" y="938090"/>
                  </a:cubicBezTo>
                  <a:cubicBezTo>
                    <a:pt x="1609478" y="976914"/>
                    <a:pt x="1564062" y="1015737"/>
                    <a:pt x="1516448" y="1053828"/>
                  </a:cubicBezTo>
                  <a:cubicBezTo>
                    <a:pt x="1460044" y="1098512"/>
                    <a:pt x="1400710" y="1143196"/>
                    <a:pt x="1339179" y="1184949"/>
                  </a:cubicBezTo>
                  <a:cubicBezTo>
                    <a:pt x="1283507" y="1223040"/>
                    <a:pt x="1226371" y="1259666"/>
                    <a:pt x="1168502" y="1294094"/>
                  </a:cubicBezTo>
                  <a:cubicBezTo>
                    <a:pt x="1115028" y="1326325"/>
                    <a:pt x="1060089" y="1356358"/>
                    <a:pt x="1006615" y="1384194"/>
                  </a:cubicBezTo>
                  <a:cubicBezTo>
                    <a:pt x="931166" y="1423017"/>
                    <a:pt x="856449" y="1457446"/>
                    <a:pt x="784663" y="1486014"/>
                  </a:cubicBezTo>
                  <a:cubicBezTo>
                    <a:pt x="739979" y="1503594"/>
                    <a:pt x="696760" y="1518245"/>
                    <a:pt x="655739" y="1530697"/>
                  </a:cubicBezTo>
                  <a:cubicBezTo>
                    <a:pt x="445507" y="1593694"/>
                    <a:pt x="295341" y="1543883"/>
                    <a:pt x="197916" y="1468433"/>
                  </a:cubicBezTo>
                  <a:cubicBezTo>
                    <a:pt x="123199" y="1410564"/>
                    <a:pt x="78515" y="1336580"/>
                    <a:pt x="62400" y="1286769"/>
                  </a:cubicBezTo>
                  <a:cubicBezTo>
                    <a:pt x="56540" y="1268456"/>
                    <a:pt x="54342" y="1253806"/>
                    <a:pt x="55075" y="1243550"/>
                  </a:cubicBezTo>
                  <a:cubicBezTo>
                    <a:pt x="55075" y="1241353"/>
                    <a:pt x="55807" y="1239155"/>
                    <a:pt x="56540" y="1237690"/>
                  </a:cubicBezTo>
                  <a:cubicBezTo>
                    <a:pt x="73388" y="1194472"/>
                    <a:pt x="139314" y="879489"/>
                    <a:pt x="430856" y="570367"/>
                  </a:cubicBezTo>
                  <a:cubicBezTo>
                    <a:pt x="430856" y="570367"/>
                    <a:pt x="430856" y="570367"/>
                    <a:pt x="430856" y="570367"/>
                  </a:cubicBezTo>
                  <a:cubicBezTo>
                    <a:pt x="473342" y="525683"/>
                    <a:pt x="520956" y="480267"/>
                    <a:pt x="573697" y="436316"/>
                  </a:cubicBezTo>
                  <a:cubicBezTo>
                    <a:pt x="614718" y="401888"/>
                    <a:pt x="659402" y="368192"/>
                    <a:pt x="707016" y="335228"/>
                  </a:cubicBezTo>
                  <a:cubicBezTo>
                    <a:pt x="736316" y="315450"/>
                    <a:pt x="765617" y="297870"/>
                    <a:pt x="794918" y="281022"/>
                  </a:cubicBezTo>
                  <a:cubicBezTo>
                    <a:pt x="892343" y="225351"/>
                    <a:pt x="995628" y="183597"/>
                    <a:pt x="1098913" y="151366"/>
                  </a:cubicBezTo>
                  <a:cubicBezTo>
                    <a:pt x="1162642" y="131589"/>
                    <a:pt x="1227103" y="115473"/>
                    <a:pt x="1289367" y="103020"/>
                  </a:cubicBezTo>
                  <a:cubicBezTo>
                    <a:pt x="1353829" y="89835"/>
                    <a:pt x="1416093" y="80312"/>
                    <a:pt x="1476892" y="72987"/>
                  </a:cubicBezTo>
                  <a:cubicBezTo>
                    <a:pt x="1544284" y="64929"/>
                    <a:pt x="1608013" y="59802"/>
                    <a:pt x="1667347" y="57604"/>
                  </a:cubicBezTo>
                  <a:cubicBezTo>
                    <a:pt x="1750121" y="53942"/>
                    <a:pt x="1822640" y="54674"/>
                    <a:pt x="1879777" y="56139"/>
                  </a:cubicBezTo>
                  <a:cubicBezTo>
                    <a:pt x="1964016" y="59069"/>
                    <a:pt x="2014560" y="64929"/>
                    <a:pt x="2014560" y="64929"/>
                  </a:cubicBezTo>
                  <a:lnTo>
                    <a:pt x="2036535" y="111811"/>
                  </a:lnTo>
                  <a:lnTo>
                    <a:pt x="2087812" y="220223"/>
                  </a:ln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43">
              <a:extLst>
                <a:ext uri="{FF2B5EF4-FFF2-40B4-BE49-F238E27FC236}">
                  <a16:creationId xmlns:a16="http://schemas.microsoft.com/office/drawing/2014/main" id="{FE8A8664-8186-49D6-A5E6-0FB1553F9FAE}"/>
                </a:ext>
              </a:extLst>
            </p:cNvPr>
            <p:cNvSpPr/>
            <p:nvPr/>
          </p:nvSpPr>
          <p:spPr>
            <a:xfrm>
              <a:off x="3932225" y="4219409"/>
              <a:ext cx="146504" cy="146504"/>
            </a:xfrm>
            <a:custGeom>
              <a:avLst/>
              <a:gdLst>
                <a:gd name="connsiteX0" fmla="*/ 54939 w 146503"/>
                <a:gd name="connsiteY0" fmla="*/ 119360 h 146503"/>
                <a:gd name="connsiteX1" fmla="*/ 108413 w 146503"/>
                <a:gd name="connsiteY1" fmla="*/ 158184 h 146503"/>
                <a:gd name="connsiteX2" fmla="*/ 161886 w 146503"/>
                <a:gd name="connsiteY2" fmla="*/ 95187 h 146503"/>
                <a:gd name="connsiteX3" fmla="*/ 108413 w 146503"/>
                <a:gd name="connsiteY3" fmla="*/ 56364 h 146503"/>
                <a:gd name="connsiteX4" fmla="*/ 54939 w 146503"/>
                <a:gd name="connsiteY4" fmla="*/ 119360 h 1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03" h="146503">
                  <a:moveTo>
                    <a:pt x="54939" y="119360"/>
                  </a:moveTo>
                  <a:cubicBezTo>
                    <a:pt x="54939" y="147196"/>
                    <a:pt x="79112" y="164777"/>
                    <a:pt x="108413" y="158184"/>
                  </a:cubicBezTo>
                  <a:cubicBezTo>
                    <a:pt x="137713" y="151591"/>
                    <a:pt x="161886" y="123756"/>
                    <a:pt x="161886" y="95187"/>
                  </a:cubicBezTo>
                  <a:cubicBezTo>
                    <a:pt x="161886" y="66619"/>
                    <a:pt x="137713" y="49771"/>
                    <a:pt x="108413" y="56364"/>
                  </a:cubicBezTo>
                  <a:cubicBezTo>
                    <a:pt x="79112" y="62957"/>
                    <a:pt x="54939" y="90792"/>
                    <a:pt x="54939" y="119360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44">
              <a:extLst>
                <a:ext uri="{FF2B5EF4-FFF2-40B4-BE49-F238E27FC236}">
                  <a16:creationId xmlns:a16="http://schemas.microsoft.com/office/drawing/2014/main" id="{0D7718C5-79FE-4DC7-A980-185E4A7A59A7}"/>
                </a:ext>
              </a:extLst>
            </p:cNvPr>
            <p:cNvSpPr/>
            <p:nvPr/>
          </p:nvSpPr>
          <p:spPr>
            <a:xfrm>
              <a:off x="3985699" y="3642878"/>
              <a:ext cx="659266" cy="1098777"/>
            </a:xfrm>
            <a:custGeom>
              <a:avLst/>
              <a:gdLst>
                <a:gd name="connsiteX0" fmla="*/ 631430 w 659266"/>
                <a:gd name="connsiteY0" fmla="*/ 1002817 h 1098776"/>
                <a:gd name="connsiteX1" fmla="*/ 409477 w 659266"/>
                <a:gd name="connsiteY1" fmla="*/ 1104637 h 1098776"/>
                <a:gd name="connsiteX2" fmla="*/ 356004 w 659266"/>
                <a:gd name="connsiteY2" fmla="*/ 925170 h 1098776"/>
                <a:gd name="connsiteX3" fmla="*/ 312785 w 659266"/>
                <a:gd name="connsiteY3" fmla="*/ 491519 h 1098776"/>
                <a:gd name="connsiteX4" fmla="*/ 54939 w 659266"/>
                <a:gd name="connsiteY4" fmla="*/ 188990 h 1098776"/>
                <a:gd name="connsiteX5" fmla="*/ 54939 w 659266"/>
                <a:gd name="connsiteY5" fmla="*/ 188990 h 1098776"/>
                <a:gd name="connsiteX6" fmla="*/ 197780 w 659266"/>
                <a:gd name="connsiteY6" fmla="*/ 54939 h 1098776"/>
                <a:gd name="connsiteX7" fmla="*/ 487857 w 659266"/>
                <a:gd name="connsiteY7" fmla="*/ 255649 h 1098776"/>
                <a:gd name="connsiteX8" fmla="*/ 567701 w 659266"/>
                <a:gd name="connsiteY8" fmla="*/ 840198 h 1098776"/>
                <a:gd name="connsiteX9" fmla="*/ 631430 w 659266"/>
                <a:gd name="connsiteY9" fmla="*/ 1002817 h 109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9266" h="1098776">
                  <a:moveTo>
                    <a:pt x="631430" y="1002817"/>
                  </a:moveTo>
                  <a:cubicBezTo>
                    <a:pt x="555981" y="1041640"/>
                    <a:pt x="481264" y="1076069"/>
                    <a:pt x="409477" y="1104637"/>
                  </a:cubicBezTo>
                  <a:cubicBezTo>
                    <a:pt x="391897" y="1043838"/>
                    <a:pt x="372119" y="977179"/>
                    <a:pt x="356004" y="925170"/>
                  </a:cubicBezTo>
                  <a:cubicBezTo>
                    <a:pt x="317913" y="799909"/>
                    <a:pt x="359666" y="728855"/>
                    <a:pt x="312785" y="491519"/>
                  </a:cubicBezTo>
                  <a:cubicBezTo>
                    <a:pt x="265904" y="254184"/>
                    <a:pt x="54939" y="188990"/>
                    <a:pt x="54939" y="188990"/>
                  </a:cubicBezTo>
                  <a:cubicBezTo>
                    <a:pt x="54939" y="188990"/>
                    <a:pt x="54939" y="188990"/>
                    <a:pt x="54939" y="188990"/>
                  </a:cubicBezTo>
                  <a:cubicBezTo>
                    <a:pt x="97425" y="144306"/>
                    <a:pt x="145039" y="98890"/>
                    <a:pt x="197780" y="54939"/>
                  </a:cubicBezTo>
                  <a:cubicBezTo>
                    <a:pt x="357469" y="80577"/>
                    <a:pt x="431453" y="167014"/>
                    <a:pt x="487857" y="255649"/>
                  </a:cubicBezTo>
                  <a:cubicBezTo>
                    <a:pt x="548656" y="350143"/>
                    <a:pt x="567701" y="816025"/>
                    <a:pt x="567701" y="840198"/>
                  </a:cubicBezTo>
                  <a:cubicBezTo>
                    <a:pt x="567701" y="852651"/>
                    <a:pt x="599200" y="929565"/>
                    <a:pt x="631430" y="1002817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45">
              <a:extLst>
                <a:ext uri="{FF2B5EF4-FFF2-40B4-BE49-F238E27FC236}">
                  <a16:creationId xmlns:a16="http://schemas.microsoft.com/office/drawing/2014/main" id="{E62EFD04-A05F-444E-96F6-F6D417937DD1}"/>
                </a:ext>
              </a:extLst>
            </p:cNvPr>
            <p:cNvSpPr/>
            <p:nvPr/>
          </p:nvSpPr>
          <p:spPr>
            <a:xfrm>
              <a:off x="4349760" y="3389427"/>
              <a:ext cx="586014" cy="1172028"/>
            </a:xfrm>
            <a:custGeom>
              <a:avLst/>
              <a:gdLst>
                <a:gd name="connsiteX0" fmla="*/ 599932 w 586014"/>
                <a:gd name="connsiteY0" fmla="*/ 1057023 h 1172028"/>
                <a:gd name="connsiteX1" fmla="*/ 429255 w 586014"/>
                <a:gd name="connsiteY1" fmla="*/ 1166168 h 1172028"/>
                <a:gd name="connsiteX2" fmla="*/ 374317 w 586014"/>
                <a:gd name="connsiteY2" fmla="*/ 991097 h 1172028"/>
                <a:gd name="connsiteX3" fmla="*/ 331098 w 586014"/>
                <a:gd name="connsiteY3" fmla="*/ 376514 h 1172028"/>
                <a:gd name="connsiteX4" fmla="*/ 54939 w 586014"/>
                <a:gd name="connsiteY4" fmla="*/ 153096 h 1172028"/>
                <a:gd name="connsiteX5" fmla="*/ 266636 w 586014"/>
                <a:gd name="connsiteY5" fmla="*/ 54939 h 1172028"/>
                <a:gd name="connsiteX6" fmla="*/ 501042 w 586014"/>
                <a:gd name="connsiteY6" fmla="*/ 249789 h 1172028"/>
                <a:gd name="connsiteX7" fmla="*/ 536203 w 586014"/>
                <a:gd name="connsiteY7" fmla="*/ 876091 h 1172028"/>
                <a:gd name="connsiteX8" fmla="*/ 599932 w 586014"/>
                <a:gd name="connsiteY8" fmla="*/ 1057023 h 117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014" h="1172028">
                  <a:moveTo>
                    <a:pt x="599932" y="1057023"/>
                  </a:moveTo>
                  <a:cubicBezTo>
                    <a:pt x="544261" y="1095114"/>
                    <a:pt x="487124" y="1131740"/>
                    <a:pt x="429255" y="1166168"/>
                  </a:cubicBezTo>
                  <a:cubicBezTo>
                    <a:pt x="405815" y="1107567"/>
                    <a:pt x="381642" y="1039443"/>
                    <a:pt x="374317" y="991097"/>
                  </a:cubicBezTo>
                  <a:cubicBezTo>
                    <a:pt x="359666" y="886346"/>
                    <a:pt x="344283" y="482729"/>
                    <a:pt x="331098" y="376514"/>
                  </a:cubicBezTo>
                  <a:cubicBezTo>
                    <a:pt x="322308" y="300332"/>
                    <a:pt x="197780" y="164816"/>
                    <a:pt x="54939" y="153096"/>
                  </a:cubicBezTo>
                  <a:cubicBezTo>
                    <a:pt x="152364" y="97425"/>
                    <a:pt x="163351" y="86437"/>
                    <a:pt x="266636" y="54939"/>
                  </a:cubicBezTo>
                  <a:cubicBezTo>
                    <a:pt x="358934" y="54939"/>
                    <a:pt x="454894" y="140643"/>
                    <a:pt x="501042" y="249789"/>
                  </a:cubicBezTo>
                  <a:cubicBezTo>
                    <a:pt x="576491" y="429255"/>
                    <a:pt x="536203" y="812362"/>
                    <a:pt x="536203" y="876091"/>
                  </a:cubicBezTo>
                  <a:cubicBezTo>
                    <a:pt x="536936" y="906124"/>
                    <a:pt x="568434" y="979376"/>
                    <a:pt x="599932" y="1057023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46">
              <a:extLst>
                <a:ext uri="{FF2B5EF4-FFF2-40B4-BE49-F238E27FC236}">
                  <a16:creationId xmlns:a16="http://schemas.microsoft.com/office/drawing/2014/main" id="{46414A90-951F-437D-BFBD-9FC9AA425FF8}"/>
                </a:ext>
              </a:extLst>
            </p:cNvPr>
            <p:cNvSpPr/>
            <p:nvPr/>
          </p:nvSpPr>
          <p:spPr>
            <a:xfrm>
              <a:off x="4844942" y="3278816"/>
              <a:ext cx="439511" cy="1025525"/>
            </a:xfrm>
            <a:custGeom>
              <a:avLst/>
              <a:gdLst>
                <a:gd name="connsiteX0" fmla="*/ 416803 w 439510"/>
                <a:gd name="connsiteY0" fmla="*/ 920775 h 1025524"/>
                <a:gd name="connsiteX1" fmla="*/ 282019 w 439510"/>
                <a:gd name="connsiteY1" fmla="*/ 1036513 h 1025524"/>
                <a:gd name="connsiteX2" fmla="*/ 242463 w 439510"/>
                <a:gd name="connsiteY2" fmla="*/ 855581 h 1025524"/>
                <a:gd name="connsiteX3" fmla="*/ 262241 w 439510"/>
                <a:gd name="connsiteY3" fmla="*/ 443906 h 1025524"/>
                <a:gd name="connsiteX4" fmla="*/ 54939 w 439510"/>
                <a:gd name="connsiteY4" fmla="*/ 84972 h 1025524"/>
                <a:gd name="connsiteX5" fmla="*/ 242463 w 439510"/>
                <a:gd name="connsiteY5" fmla="*/ 54939 h 1025524"/>
                <a:gd name="connsiteX6" fmla="*/ 409477 w 439510"/>
                <a:gd name="connsiteY6" fmla="*/ 285682 h 1025524"/>
                <a:gd name="connsiteX7" fmla="*/ 413140 w 439510"/>
                <a:gd name="connsiteY7" fmla="*/ 827745 h 1025524"/>
                <a:gd name="connsiteX8" fmla="*/ 416803 w 439510"/>
                <a:gd name="connsiteY8" fmla="*/ 920775 h 102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510" h="1025524">
                  <a:moveTo>
                    <a:pt x="416803" y="920775"/>
                  </a:moveTo>
                  <a:cubicBezTo>
                    <a:pt x="375049" y="959598"/>
                    <a:pt x="329633" y="998422"/>
                    <a:pt x="282019" y="1036513"/>
                  </a:cubicBezTo>
                  <a:cubicBezTo>
                    <a:pt x="262241" y="967656"/>
                    <a:pt x="248324" y="898799"/>
                    <a:pt x="242463" y="855581"/>
                  </a:cubicBezTo>
                  <a:cubicBezTo>
                    <a:pt x="227813" y="731785"/>
                    <a:pt x="256381" y="584549"/>
                    <a:pt x="262241" y="443906"/>
                  </a:cubicBezTo>
                  <a:cubicBezTo>
                    <a:pt x="265904" y="365526"/>
                    <a:pt x="221220" y="134051"/>
                    <a:pt x="54939" y="84972"/>
                  </a:cubicBezTo>
                  <a:cubicBezTo>
                    <a:pt x="119400" y="71787"/>
                    <a:pt x="181664" y="62264"/>
                    <a:pt x="242463" y="54939"/>
                  </a:cubicBezTo>
                  <a:cubicBezTo>
                    <a:pt x="365526" y="68124"/>
                    <a:pt x="384572" y="213163"/>
                    <a:pt x="409477" y="285682"/>
                  </a:cubicBezTo>
                  <a:cubicBezTo>
                    <a:pt x="451231" y="406547"/>
                    <a:pt x="428523" y="762551"/>
                    <a:pt x="413140" y="827745"/>
                  </a:cubicBezTo>
                  <a:cubicBezTo>
                    <a:pt x="408745" y="846058"/>
                    <a:pt x="411675" y="879754"/>
                    <a:pt x="416803" y="920775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47">
              <a:extLst>
                <a:ext uri="{FF2B5EF4-FFF2-40B4-BE49-F238E27FC236}">
                  <a16:creationId xmlns:a16="http://schemas.microsoft.com/office/drawing/2014/main" id="{8DA61BDA-1B7C-452B-8C94-69EE7DF3B402}"/>
                </a:ext>
              </a:extLst>
            </p:cNvPr>
            <p:cNvSpPr/>
            <p:nvPr/>
          </p:nvSpPr>
          <p:spPr>
            <a:xfrm>
              <a:off x="5222189" y="3262233"/>
              <a:ext cx="366259" cy="805769"/>
            </a:xfrm>
            <a:custGeom>
              <a:avLst/>
              <a:gdLst>
                <a:gd name="connsiteX0" fmla="*/ 334761 w 366258"/>
                <a:gd name="connsiteY0" fmla="*/ 538136 h 805769"/>
                <a:gd name="connsiteX1" fmla="*/ 307657 w 366258"/>
                <a:gd name="connsiteY1" fmla="*/ 598935 h 805769"/>
                <a:gd name="connsiteX2" fmla="*/ 174339 w 366258"/>
                <a:gd name="connsiteY2" fmla="*/ 798912 h 805769"/>
                <a:gd name="connsiteX3" fmla="*/ 203640 w 366258"/>
                <a:gd name="connsiteY3" fmla="*/ 406283 h 805769"/>
                <a:gd name="connsiteX4" fmla="*/ 54939 w 366258"/>
                <a:gd name="connsiteY4" fmla="*/ 57604 h 805769"/>
                <a:gd name="connsiteX5" fmla="*/ 267369 w 366258"/>
                <a:gd name="connsiteY5" fmla="*/ 56139 h 805769"/>
                <a:gd name="connsiteX6" fmla="*/ 320110 w 366258"/>
                <a:gd name="connsiteY6" fmla="*/ 354274 h 805769"/>
                <a:gd name="connsiteX7" fmla="*/ 334761 w 366258"/>
                <a:gd name="connsiteY7" fmla="*/ 538136 h 80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258" h="805769">
                  <a:moveTo>
                    <a:pt x="334761" y="538136"/>
                  </a:moveTo>
                  <a:cubicBezTo>
                    <a:pt x="326703" y="557181"/>
                    <a:pt x="317180" y="577692"/>
                    <a:pt x="307657" y="598935"/>
                  </a:cubicBezTo>
                  <a:cubicBezTo>
                    <a:pt x="279822" y="662664"/>
                    <a:pt x="233673" y="730055"/>
                    <a:pt x="174339" y="798912"/>
                  </a:cubicBezTo>
                  <a:cubicBezTo>
                    <a:pt x="167747" y="686837"/>
                    <a:pt x="197780" y="529346"/>
                    <a:pt x="203640" y="406283"/>
                  </a:cubicBezTo>
                  <a:cubicBezTo>
                    <a:pt x="210965" y="256849"/>
                    <a:pt x="165549" y="72987"/>
                    <a:pt x="54939" y="57604"/>
                  </a:cubicBezTo>
                  <a:cubicBezTo>
                    <a:pt x="137713" y="53942"/>
                    <a:pt x="210233" y="54674"/>
                    <a:pt x="267369" y="56139"/>
                  </a:cubicBezTo>
                  <a:cubicBezTo>
                    <a:pt x="313518" y="161622"/>
                    <a:pt x="328168" y="315450"/>
                    <a:pt x="320110" y="354274"/>
                  </a:cubicBezTo>
                  <a:cubicBezTo>
                    <a:pt x="315715" y="379912"/>
                    <a:pt x="323773" y="458291"/>
                    <a:pt x="334761" y="538136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48">
              <a:extLst>
                <a:ext uri="{FF2B5EF4-FFF2-40B4-BE49-F238E27FC236}">
                  <a16:creationId xmlns:a16="http://schemas.microsoft.com/office/drawing/2014/main" id="{BB74EC1E-F0BA-46C2-A0EA-D7E5ACF3D492}"/>
                </a:ext>
              </a:extLst>
            </p:cNvPr>
            <p:cNvSpPr/>
            <p:nvPr/>
          </p:nvSpPr>
          <p:spPr>
            <a:xfrm>
              <a:off x="3609917" y="3261501"/>
              <a:ext cx="2051050" cy="1245280"/>
            </a:xfrm>
            <a:custGeom>
              <a:avLst/>
              <a:gdLst>
                <a:gd name="connsiteX0" fmla="*/ 2037132 w 2051049"/>
                <a:gd name="connsiteY0" fmla="*/ 111811 h 1245280"/>
                <a:gd name="connsiteX1" fmla="*/ 1995379 w 2051049"/>
                <a:gd name="connsiteY1" fmla="*/ 110345 h 1245280"/>
                <a:gd name="connsiteX2" fmla="*/ 484927 w 2051049"/>
                <a:gd name="connsiteY2" fmla="*/ 706615 h 1245280"/>
                <a:gd name="connsiteX3" fmla="*/ 54939 w 2051049"/>
                <a:gd name="connsiteY3" fmla="*/ 1244283 h 1245280"/>
                <a:gd name="connsiteX4" fmla="*/ 56404 w 2051049"/>
                <a:gd name="connsiteY4" fmla="*/ 1238423 h 1245280"/>
                <a:gd name="connsiteX5" fmla="*/ 430720 w 2051049"/>
                <a:gd name="connsiteY5" fmla="*/ 571099 h 1245280"/>
                <a:gd name="connsiteX6" fmla="*/ 430720 w 2051049"/>
                <a:gd name="connsiteY6" fmla="*/ 571099 h 1245280"/>
                <a:gd name="connsiteX7" fmla="*/ 573561 w 2051049"/>
                <a:gd name="connsiteY7" fmla="*/ 437048 h 1245280"/>
                <a:gd name="connsiteX8" fmla="*/ 706880 w 2051049"/>
                <a:gd name="connsiteY8" fmla="*/ 335961 h 1245280"/>
                <a:gd name="connsiteX9" fmla="*/ 794782 w 2051049"/>
                <a:gd name="connsiteY9" fmla="*/ 281022 h 1245280"/>
                <a:gd name="connsiteX10" fmla="*/ 1098777 w 2051049"/>
                <a:gd name="connsiteY10" fmla="*/ 151366 h 1245280"/>
                <a:gd name="connsiteX11" fmla="*/ 1289231 w 2051049"/>
                <a:gd name="connsiteY11" fmla="*/ 103020 h 1245280"/>
                <a:gd name="connsiteX12" fmla="*/ 1476756 w 2051049"/>
                <a:gd name="connsiteY12" fmla="*/ 72987 h 1245280"/>
                <a:gd name="connsiteX13" fmla="*/ 1667211 w 2051049"/>
                <a:gd name="connsiteY13" fmla="*/ 57604 h 1245280"/>
                <a:gd name="connsiteX14" fmla="*/ 1879641 w 2051049"/>
                <a:gd name="connsiteY14" fmla="*/ 56139 h 1245280"/>
                <a:gd name="connsiteX15" fmla="*/ 2014424 w 2051049"/>
                <a:gd name="connsiteY15" fmla="*/ 64929 h 1245280"/>
                <a:gd name="connsiteX16" fmla="*/ 2037132 w 2051049"/>
                <a:gd name="connsiteY16" fmla="*/ 111811 h 124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1049" h="1245280">
                  <a:moveTo>
                    <a:pt x="2037132" y="111811"/>
                  </a:moveTo>
                  <a:cubicBezTo>
                    <a:pt x="2023947" y="112543"/>
                    <a:pt x="2010029" y="111811"/>
                    <a:pt x="1995379" y="110345"/>
                  </a:cubicBezTo>
                  <a:cubicBezTo>
                    <a:pt x="1680396" y="84707"/>
                    <a:pt x="848988" y="195318"/>
                    <a:pt x="484927" y="706615"/>
                  </a:cubicBezTo>
                  <a:cubicBezTo>
                    <a:pt x="120865" y="1217912"/>
                    <a:pt x="54939" y="1244283"/>
                    <a:pt x="54939" y="1244283"/>
                  </a:cubicBezTo>
                  <a:cubicBezTo>
                    <a:pt x="54939" y="1242085"/>
                    <a:pt x="55671" y="1239888"/>
                    <a:pt x="56404" y="1238423"/>
                  </a:cubicBezTo>
                  <a:cubicBezTo>
                    <a:pt x="73252" y="1195204"/>
                    <a:pt x="139178" y="880222"/>
                    <a:pt x="430720" y="571099"/>
                  </a:cubicBezTo>
                  <a:cubicBezTo>
                    <a:pt x="430720" y="571099"/>
                    <a:pt x="430720" y="571099"/>
                    <a:pt x="430720" y="571099"/>
                  </a:cubicBezTo>
                  <a:cubicBezTo>
                    <a:pt x="473207" y="526416"/>
                    <a:pt x="520820" y="480999"/>
                    <a:pt x="573561" y="437048"/>
                  </a:cubicBezTo>
                  <a:cubicBezTo>
                    <a:pt x="614582" y="402620"/>
                    <a:pt x="659266" y="368924"/>
                    <a:pt x="706880" y="335961"/>
                  </a:cubicBezTo>
                  <a:cubicBezTo>
                    <a:pt x="736180" y="315450"/>
                    <a:pt x="765481" y="297870"/>
                    <a:pt x="794782" y="281022"/>
                  </a:cubicBezTo>
                  <a:cubicBezTo>
                    <a:pt x="892207" y="225351"/>
                    <a:pt x="995492" y="183597"/>
                    <a:pt x="1098777" y="151366"/>
                  </a:cubicBezTo>
                  <a:cubicBezTo>
                    <a:pt x="1162506" y="131589"/>
                    <a:pt x="1226967" y="115473"/>
                    <a:pt x="1289231" y="103020"/>
                  </a:cubicBezTo>
                  <a:cubicBezTo>
                    <a:pt x="1353693" y="89835"/>
                    <a:pt x="1415957" y="80312"/>
                    <a:pt x="1476756" y="72987"/>
                  </a:cubicBezTo>
                  <a:cubicBezTo>
                    <a:pt x="1544148" y="64929"/>
                    <a:pt x="1607877" y="59802"/>
                    <a:pt x="1667211" y="57604"/>
                  </a:cubicBezTo>
                  <a:cubicBezTo>
                    <a:pt x="1749985" y="53942"/>
                    <a:pt x="1822504" y="54674"/>
                    <a:pt x="1879641" y="56139"/>
                  </a:cubicBezTo>
                  <a:cubicBezTo>
                    <a:pt x="1963880" y="59069"/>
                    <a:pt x="2014424" y="64929"/>
                    <a:pt x="2014424" y="64929"/>
                  </a:cubicBezTo>
                  <a:lnTo>
                    <a:pt x="2037132" y="111811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49">
              <a:extLst>
                <a:ext uri="{FF2B5EF4-FFF2-40B4-BE49-F238E27FC236}">
                  <a16:creationId xmlns:a16="http://schemas.microsoft.com/office/drawing/2014/main" id="{81E21709-6223-4485-BF26-EFE3C4AC807C}"/>
                </a:ext>
              </a:extLst>
            </p:cNvPr>
            <p:cNvSpPr/>
            <p:nvPr/>
          </p:nvSpPr>
          <p:spPr>
            <a:xfrm>
              <a:off x="4335842" y="3199531"/>
              <a:ext cx="732518" cy="366259"/>
            </a:xfrm>
            <a:custGeom>
              <a:avLst/>
              <a:gdLst>
                <a:gd name="connsiteX0" fmla="*/ 54939 w 732517"/>
                <a:gd name="connsiteY0" fmla="*/ 382547 h 366258"/>
                <a:gd name="connsiteX1" fmla="*/ 295205 w 732517"/>
                <a:gd name="connsiteY1" fmla="*/ 116643 h 366258"/>
                <a:gd name="connsiteX2" fmla="*/ 613118 w 732517"/>
                <a:gd name="connsiteY2" fmla="*/ 85145 h 366258"/>
                <a:gd name="connsiteX3" fmla="*/ 700287 w 732517"/>
                <a:gd name="connsiteY3" fmla="*/ 168652 h 366258"/>
                <a:gd name="connsiteX4" fmla="*/ 54939 w 732517"/>
                <a:gd name="connsiteY4" fmla="*/ 382547 h 36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17" h="366258">
                  <a:moveTo>
                    <a:pt x="54939" y="382547"/>
                  </a:moveTo>
                  <a:cubicBezTo>
                    <a:pt x="54939" y="382547"/>
                    <a:pt x="96692" y="219928"/>
                    <a:pt x="295205" y="116643"/>
                  </a:cubicBezTo>
                  <a:cubicBezTo>
                    <a:pt x="493717" y="13358"/>
                    <a:pt x="594805" y="66832"/>
                    <a:pt x="613118" y="85145"/>
                  </a:cubicBezTo>
                  <a:cubicBezTo>
                    <a:pt x="632163" y="104191"/>
                    <a:pt x="700287" y="168652"/>
                    <a:pt x="700287" y="168652"/>
                  </a:cubicBezTo>
                  <a:cubicBezTo>
                    <a:pt x="700287" y="168652"/>
                    <a:pt x="331098" y="206743"/>
                    <a:pt x="54939" y="382547"/>
                  </a:cubicBez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50">
              <a:extLst>
                <a:ext uri="{FF2B5EF4-FFF2-40B4-BE49-F238E27FC236}">
                  <a16:creationId xmlns:a16="http://schemas.microsoft.com/office/drawing/2014/main" id="{B6A2C1D5-AA66-454E-8A58-875C2D38C5C2}"/>
                </a:ext>
              </a:extLst>
            </p:cNvPr>
            <p:cNvSpPr/>
            <p:nvPr/>
          </p:nvSpPr>
          <p:spPr>
            <a:xfrm>
              <a:off x="5435352" y="2858268"/>
              <a:ext cx="586014" cy="952273"/>
            </a:xfrm>
            <a:custGeom>
              <a:avLst/>
              <a:gdLst>
                <a:gd name="connsiteX0" fmla="*/ 54939 w 586014"/>
                <a:gd name="connsiteY0" fmla="*/ 459372 h 952273"/>
                <a:gd name="connsiteX1" fmla="*/ 299600 w 586014"/>
                <a:gd name="connsiteY1" fmla="*/ 118019 h 952273"/>
                <a:gd name="connsiteX2" fmla="*/ 454161 w 586014"/>
                <a:gd name="connsiteY2" fmla="*/ 289428 h 952273"/>
                <a:gd name="connsiteX3" fmla="*/ 536203 w 586014"/>
                <a:gd name="connsiteY3" fmla="*/ 874709 h 952273"/>
                <a:gd name="connsiteX4" fmla="*/ 153096 w 586014"/>
                <a:gd name="connsiteY4" fmla="*/ 917196 h 952273"/>
                <a:gd name="connsiteX5" fmla="*/ 140643 w 586014"/>
                <a:gd name="connsiteY5" fmla="*/ 714288 h 952273"/>
                <a:gd name="connsiteX6" fmla="*/ 54939 w 586014"/>
                <a:gd name="connsiteY6" fmla="*/ 459372 h 95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014" h="952273">
                  <a:moveTo>
                    <a:pt x="54939" y="459372"/>
                  </a:moveTo>
                  <a:cubicBezTo>
                    <a:pt x="54939" y="459372"/>
                    <a:pt x="133318" y="210316"/>
                    <a:pt x="299600" y="118019"/>
                  </a:cubicBezTo>
                  <a:cubicBezTo>
                    <a:pt x="465881" y="25721"/>
                    <a:pt x="479799" y="-649"/>
                    <a:pt x="454161" y="289428"/>
                  </a:cubicBezTo>
                  <a:cubicBezTo>
                    <a:pt x="428523" y="579505"/>
                    <a:pt x="386037" y="791935"/>
                    <a:pt x="536203" y="874709"/>
                  </a:cubicBezTo>
                  <a:cubicBezTo>
                    <a:pt x="686369" y="956751"/>
                    <a:pt x="280554" y="843211"/>
                    <a:pt x="153096" y="917196"/>
                  </a:cubicBezTo>
                  <a:cubicBezTo>
                    <a:pt x="96692" y="950159"/>
                    <a:pt x="145771" y="819771"/>
                    <a:pt x="140643" y="714288"/>
                  </a:cubicBezTo>
                  <a:cubicBezTo>
                    <a:pt x="133318" y="580970"/>
                    <a:pt x="54939" y="459372"/>
                    <a:pt x="54939" y="459372"/>
                  </a:cubicBez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51">
              <a:extLst>
                <a:ext uri="{FF2B5EF4-FFF2-40B4-BE49-F238E27FC236}">
                  <a16:creationId xmlns:a16="http://schemas.microsoft.com/office/drawing/2014/main" id="{E16E759C-A443-4111-B946-1709166CCD8F}"/>
                </a:ext>
              </a:extLst>
            </p:cNvPr>
            <p:cNvSpPr/>
            <p:nvPr/>
          </p:nvSpPr>
          <p:spPr>
            <a:xfrm>
              <a:off x="4373311" y="4294086"/>
              <a:ext cx="366259" cy="293007"/>
            </a:xfrm>
            <a:custGeom>
              <a:avLst/>
              <a:gdLst>
                <a:gd name="connsiteX0" fmla="*/ 289967 w 366258"/>
                <a:gd name="connsiteY0" fmla="*/ 54939 h 293007"/>
                <a:gd name="connsiteX1" fmla="*/ 57026 w 366258"/>
                <a:gd name="connsiteY1" fmla="*/ 128923 h 293007"/>
                <a:gd name="connsiteX2" fmla="*/ 342708 w 366258"/>
                <a:gd name="connsiteY2" fmla="*/ 227081 h 293007"/>
                <a:gd name="connsiteX3" fmla="*/ 289967 w 366258"/>
                <a:gd name="connsiteY3" fmla="*/ 54939 h 29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8" h="293007">
                  <a:moveTo>
                    <a:pt x="289967" y="54939"/>
                  </a:moveTo>
                  <a:cubicBezTo>
                    <a:pt x="289967" y="54939"/>
                    <a:pt x="83396" y="71787"/>
                    <a:pt x="57026" y="128923"/>
                  </a:cubicBezTo>
                  <a:cubicBezTo>
                    <a:pt x="30655" y="186059"/>
                    <a:pt x="261398" y="291542"/>
                    <a:pt x="342708" y="227081"/>
                  </a:cubicBezTo>
                  <a:cubicBezTo>
                    <a:pt x="424750" y="162619"/>
                    <a:pt x="289967" y="54939"/>
                    <a:pt x="289967" y="54939"/>
                  </a:cubicBez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7" name="ZoneTexte 58">
            <a:extLst>
              <a:ext uri="{FF2B5EF4-FFF2-40B4-BE49-F238E27FC236}">
                <a16:creationId xmlns:a16="http://schemas.microsoft.com/office/drawing/2014/main" id="{90121960-4403-486C-AA7C-9342D0EDD88D}"/>
              </a:ext>
            </a:extLst>
          </p:cNvPr>
          <p:cNvSpPr txBox="1"/>
          <p:nvPr/>
        </p:nvSpPr>
        <p:spPr>
          <a:xfrm>
            <a:off x="6329721" y="5352506"/>
            <a:ext cx="560646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  <a:latin typeface="+mj-lt"/>
              </a:rPr>
              <a:t>but you do!</a:t>
            </a:r>
          </a:p>
        </p:txBody>
      </p:sp>
      <p:pic>
        <p:nvPicPr>
          <p:cNvPr id="108" name="Grafik 3">
            <a:extLst>
              <a:ext uri="{FF2B5EF4-FFF2-40B4-BE49-F238E27FC236}">
                <a16:creationId xmlns:a16="http://schemas.microsoft.com/office/drawing/2014/main" id="{B2A9720C-C48F-4B13-8497-C53667C015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pic>
        <p:nvPicPr>
          <p:cNvPr id="109" name="Graphique 5">
            <a:extLst>
              <a:ext uri="{FF2B5EF4-FFF2-40B4-BE49-F238E27FC236}">
                <a16:creationId xmlns:a16="http://schemas.microsoft.com/office/drawing/2014/main" id="{382A3A09-2088-4138-BDF8-6AA93D1E8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29838" y="993774"/>
            <a:ext cx="619828" cy="492125"/>
          </a:xfrm>
          <a:prstGeom prst="rect">
            <a:avLst/>
          </a:prstGeom>
        </p:spPr>
      </p:pic>
      <p:grpSp>
        <p:nvGrpSpPr>
          <p:cNvPr id="110" name="Graphique 4">
            <a:extLst>
              <a:ext uri="{FF2B5EF4-FFF2-40B4-BE49-F238E27FC236}">
                <a16:creationId xmlns:a16="http://schemas.microsoft.com/office/drawing/2014/main" id="{078DFFB2-2474-4248-9DB6-590632665573}"/>
              </a:ext>
            </a:extLst>
          </p:cNvPr>
          <p:cNvGrpSpPr/>
          <p:nvPr/>
        </p:nvGrpSpPr>
        <p:grpSpPr>
          <a:xfrm>
            <a:off x="11177588" y="1581150"/>
            <a:ext cx="357187" cy="283596"/>
            <a:chOff x="11177588" y="1581150"/>
            <a:chExt cx="357187" cy="283596"/>
          </a:xfrm>
        </p:grpSpPr>
        <p:sp>
          <p:nvSpPr>
            <p:cNvPr id="111" name="Forme libre : forme 8">
              <a:extLst>
                <a:ext uri="{FF2B5EF4-FFF2-40B4-BE49-F238E27FC236}">
                  <a16:creationId xmlns:a16="http://schemas.microsoft.com/office/drawing/2014/main" id="{76241856-B867-48FF-8AE5-630FCDE69A5E}"/>
                </a:ext>
              </a:extLst>
            </p:cNvPr>
            <p:cNvSpPr/>
            <p:nvPr/>
          </p:nvSpPr>
          <p:spPr>
            <a:xfrm>
              <a:off x="11167934" y="1571496"/>
              <a:ext cx="375136" cy="303340"/>
            </a:xfrm>
            <a:custGeom>
              <a:avLst/>
              <a:gdLst>
                <a:gd name="connsiteX0" fmla="*/ 133413 w 375136"/>
                <a:gd name="connsiteY0" fmla="*/ 14823 h 303340"/>
                <a:gd name="connsiteX1" fmla="*/ 40096 w 375136"/>
                <a:gd name="connsiteY1" fmla="*/ 40796 h 303340"/>
                <a:gd name="connsiteX2" fmla="*/ 10965 w 375136"/>
                <a:gd name="connsiteY2" fmla="*/ 136321 h 303340"/>
                <a:gd name="connsiteX3" fmla="*/ 120077 w 375136"/>
                <a:gd name="connsiteY3" fmla="*/ 278424 h 303340"/>
                <a:gd name="connsiteX4" fmla="*/ 302566 w 375136"/>
                <a:gd name="connsiteY4" fmla="*/ 259919 h 303340"/>
                <a:gd name="connsiteX5" fmla="*/ 361798 w 375136"/>
                <a:gd name="connsiteY5" fmla="*/ 182684 h 303340"/>
                <a:gd name="connsiteX6" fmla="*/ 351028 w 375136"/>
                <a:gd name="connsiteY6" fmla="*/ 93064 h 303340"/>
                <a:gd name="connsiteX7" fmla="*/ 144255 w 375136"/>
                <a:gd name="connsiteY7" fmla="*/ 9654 h 303340"/>
                <a:gd name="connsiteX8" fmla="*/ 144255 w 375136"/>
                <a:gd name="connsiteY8" fmla="*/ 31193 h 303340"/>
                <a:gd name="connsiteX9" fmla="*/ 314771 w 375136"/>
                <a:gd name="connsiteY9" fmla="*/ 81038 h 303340"/>
                <a:gd name="connsiteX10" fmla="*/ 345464 w 375136"/>
                <a:gd name="connsiteY10" fmla="*/ 150788 h 303340"/>
                <a:gd name="connsiteX11" fmla="*/ 309907 w 375136"/>
                <a:gd name="connsiteY11" fmla="*/ 225905 h 303340"/>
                <a:gd name="connsiteX12" fmla="*/ 156119 w 375136"/>
                <a:gd name="connsiteY12" fmla="*/ 268068 h 303340"/>
                <a:gd name="connsiteX13" fmla="*/ 42052 w 375136"/>
                <a:gd name="connsiteY13" fmla="*/ 169491 h 303340"/>
                <a:gd name="connsiteX14" fmla="*/ 43399 w 375136"/>
                <a:gd name="connsiteY14" fmla="*/ 70789 h 303340"/>
                <a:gd name="connsiteX15" fmla="*/ 127670 w 375136"/>
                <a:gd name="connsiteY15" fmla="*/ 35609 h 303340"/>
                <a:gd name="connsiteX16" fmla="*/ 133413 w 375136"/>
                <a:gd name="connsiteY16" fmla="*/ 14823 h 303340"/>
                <a:gd name="connsiteX17" fmla="*/ 133413 w 375136"/>
                <a:gd name="connsiteY17" fmla="*/ 14823 h 30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5136" h="303340">
                  <a:moveTo>
                    <a:pt x="133413" y="14823"/>
                  </a:moveTo>
                  <a:cubicBezTo>
                    <a:pt x="99956" y="7662"/>
                    <a:pt x="64740" y="16618"/>
                    <a:pt x="40096" y="40796"/>
                  </a:cubicBezTo>
                  <a:cubicBezTo>
                    <a:pt x="14465" y="65960"/>
                    <a:pt x="6118" y="101464"/>
                    <a:pt x="10965" y="136321"/>
                  </a:cubicBezTo>
                  <a:cubicBezTo>
                    <a:pt x="19526" y="198084"/>
                    <a:pt x="63322" y="253403"/>
                    <a:pt x="120077" y="278424"/>
                  </a:cubicBezTo>
                  <a:cubicBezTo>
                    <a:pt x="178789" y="304307"/>
                    <a:pt x="250154" y="297055"/>
                    <a:pt x="302566" y="259919"/>
                  </a:cubicBezTo>
                  <a:cubicBezTo>
                    <a:pt x="329453" y="240875"/>
                    <a:pt x="351710" y="214418"/>
                    <a:pt x="361798" y="182684"/>
                  </a:cubicBezTo>
                  <a:cubicBezTo>
                    <a:pt x="371382" y="152529"/>
                    <a:pt x="366967" y="120221"/>
                    <a:pt x="351028" y="93064"/>
                  </a:cubicBezTo>
                  <a:cubicBezTo>
                    <a:pt x="308632" y="20854"/>
                    <a:pt x="220161" y="10193"/>
                    <a:pt x="144255" y="9654"/>
                  </a:cubicBezTo>
                  <a:cubicBezTo>
                    <a:pt x="130398" y="9546"/>
                    <a:pt x="130380" y="31085"/>
                    <a:pt x="144255" y="31193"/>
                  </a:cubicBezTo>
                  <a:cubicBezTo>
                    <a:pt x="203774" y="31624"/>
                    <a:pt x="270562" y="35950"/>
                    <a:pt x="314771" y="81038"/>
                  </a:cubicBezTo>
                  <a:cubicBezTo>
                    <a:pt x="333043" y="99669"/>
                    <a:pt x="345823" y="124241"/>
                    <a:pt x="345464" y="150788"/>
                  </a:cubicBezTo>
                  <a:cubicBezTo>
                    <a:pt x="345087" y="179489"/>
                    <a:pt x="329866" y="206089"/>
                    <a:pt x="309907" y="225905"/>
                  </a:cubicBezTo>
                  <a:cubicBezTo>
                    <a:pt x="270544" y="264998"/>
                    <a:pt x="209876" y="280955"/>
                    <a:pt x="156119" y="268068"/>
                  </a:cubicBezTo>
                  <a:cubicBezTo>
                    <a:pt x="105341" y="255880"/>
                    <a:pt x="61761" y="217792"/>
                    <a:pt x="42052" y="169491"/>
                  </a:cubicBezTo>
                  <a:cubicBezTo>
                    <a:pt x="29344" y="138367"/>
                    <a:pt x="24839" y="100530"/>
                    <a:pt x="43399" y="70789"/>
                  </a:cubicBezTo>
                  <a:cubicBezTo>
                    <a:pt x="61078" y="42429"/>
                    <a:pt x="95164" y="28662"/>
                    <a:pt x="127670" y="35609"/>
                  </a:cubicBezTo>
                  <a:cubicBezTo>
                    <a:pt x="141203" y="38480"/>
                    <a:pt x="146983" y="17731"/>
                    <a:pt x="133413" y="14823"/>
                  </a:cubicBezTo>
                  <a:lnTo>
                    <a:pt x="133413" y="14823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10">
              <a:extLst>
                <a:ext uri="{FF2B5EF4-FFF2-40B4-BE49-F238E27FC236}">
                  <a16:creationId xmlns:a16="http://schemas.microsoft.com/office/drawing/2014/main" id="{1BBF376A-DE97-4596-8A58-AAB1A03F2B79}"/>
                </a:ext>
              </a:extLst>
            </p:cNvPr>
            <p:cNvSpPr/>
            <p:nvPr/>
          </p:nvSpPr>
          <p:spPr>
            <a:xfrm>
              <a:off x="11243868" y="1647590"/>
              <a:ext cx="80771" cy="147183"/>
            </a:xfrm>
            <a:custGeom>
              <a:avLst/>
              <a:gdLst>
                <a:gd name="connsiteX0" fmla="*/ 12570 w 80770"/>
                <a:gd name="connsiteY0" fmla="*/ 17364 h 147182"/>
                <a:gd name="connsiteX1" fmla="*/ 55774 w 80770"/>
                <a:gd name="connsiteY1" fmla="*/ 136170 h 147182"/>
                <a:gd name="connsiteX2" fmla="*/ 70510 w 80770"/>
                <a:gd name="connsiteY2" fmla="*/ 132311 h 147182"/>
                <a:gd name="connsiteX3" fmla="*/ 66651 w 80770"/>
                <a:gd name="connsiteY3" fmla="*/ 117574 h 147182"/>
                <a:gd name="connsiteX4" fmla="*/ 33337 w 80770"/>
                <a:gd name="connsiteY4" fmla="*/ 23090 h 147182"/>
                <a:gd name="connsiteX5" fmla="*/ 12570 w 80770"/>
                <a:gd name="connsiteY5" fmla="*/ 17364 h 147182"/>
                <a:gd name="connsiteX6" fmla="*/ 12570 w 80770"/>
                <a:gd name="connsiteY6" fmla="*/ 17364 h 14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0" h="147182">
                  <a:moveTo>
                    <a:pt x="12570" y="17364"/>
                  </a:moveTo>
                  <a:cubicBezTo>
                    <a:pt x="2321" y="62076"/>
                    <a:pt x="19642" y="108331"/>
                    <a:pt x="55774" y="136170"/>
                  </a:cubicBezTo>
                  <a:cubicBezTo>
                    <a:pt x="60422" y="139742"/>
                    <a:pt x="67799" y="136834"/>
                    <a:pt x="70510" y="132311"/>
                  </a:cubicBezTo>
                  <a:cubicBezTo>
                    <a:pt x="73812" y="126782"/>
                    <a:pt x="71228" y="121110"/>
                    <a:pt x="66651" y="117574"/>
                  </a:cubicBezTo>
                  <a:cubicBezTo>
                    <a:pt x="38524" y="95910"/>
                    <a:pt x="25458" y="57445"/>
                    <a:pt x="33337" y="23090"/>
                  </a:cubicBezTo>
                  <a:cubicBezTo>
                    <a:pt x="36442" y="9593"/>
                    <a:pt x="15675" y="3849"/>
                    <a:pt x="12570" y="17364"/>
                  </a:cubicBezTo>
                  <a:lnTo>
                    <a:pt x="12570" y="17364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" name="Graphique 3">
            <a:extLst>
              <a:ext uri="{FF2B5EF4-FFF2-40B4-BE49-F238E27FC236}">
                <a16:creationId xmlns:a16="http://schemas.microsoft.com/office/drawing/2014/main" id="{104F7F41-9AE4-4BAB-AF4A-51A6E5944FCA}"/>
              </a:ext>
            </a:extLst>
          </p:cNvPr>
          <p:cNvGrpSpPr/>
          <p:nvPr/>
        </p:nvGrpSpPr>
        <p:grpSpPr>
          <a:xfrm>
            <a:off x="10836910" y="2233295"/>
            <a:ext cx="331505" cy="327025"/>
            <a:chOff x="10836910" y="2233295"/>
            <a:chExt cx="331505" cy="327025"/>
          </a:xfrm>
        </p:grpSpPr>
        <p:sp>
          <p:nvSpPr>
            <p:cNvPr id="114" name="Forme libre : forme 12">
              <a:extLst>
                <a:ext uri="{FF2B5EF4-FFF2-40B4-BE49-F238E27FC236}">
                  <a16:creationId xmlns:a16="http://schemas.microsoft.com/office/drawing/2014/main" id="{7A1A8E20-A285-4303-BBC8-FE712076E5E2}"/>
                </a:ext>
              </a:extLst>
            </p:cNvPr>
            <p:cNvSpPr/>
            <p:nvPr/>
          </p:nvSpPr>
          <p:spPr>
            <a:xfrm>
              <a:off x="10835226" y="2231593"/>
              <a:ext cx="333745" cy="329265"/>
            </a:xfrm>
            <a:custGeom>
              <a:avLst/>
              <a:gdLst>
                <a:gd name="connsiteX0" fmla="*/ 92892 w 333744"/>
                <a:gd name="connsiteY0" fmla="*/ 12073 h 329264"/>
                <a:gd name="connsiteX1" fmla="*/ 26614 w 333744"/>
                <a:gd name="connsiteY1" fmla="*/ 66144 h 329264"/>
                <a:gd name="connsiteX2" fmla="*/ 2221 w 333744"/>
                <a:gd name="connsiteY2" fmla="*/ 158607 h 329264"/>
                <a:gd name="connsiteX3" fmla="*/ 15190 w 333744"/>
                <a:gd name="connsiteY3" fmla="*/ 252817 h 329264"/>
                <a:gd name="connsiteX4" fmla="*/ 75466 w 333744"/>
                <a:gd name="connsiteY4" fmla="*/ 315847 h 329264"/>
                <a:gd name="connsiteX5" fmla="*/ 245385 w 333744"/>
                <a:gd name="connsiteY5" fmla="*/ 290649 h 329264"/>
                <a:gd name="connsiteX6" fmla="*/ 332449 w 333744"/>
                <a:gd name="connsiteY6" fmla="*/ 135984 h 329264"/>
                <a:gd name="connsiteX7" fmla="*/ 201639 w 333744"/>
                <a:gd name="connsiteY7" fmla="*/ 2083 h 329264"/>
                <a:gd name="connsiteX8" fmla="*/ 194494 w 333744"/>
                <a:gd name="connsiteY8" fmla="*/ 27998 h 329264"/>
                <a:gd name="connsiteX9" fmla="*/ 304428 w 333744"/>
                <a:gd name="connsiteY9" fmla="*/ 115847 h 329264"/>
                <a:gd name="connsiteX10" fmla="*/ 287136 w 333744"/>
                <a:gd name="connsiteY10" fmla="*/ 196550 h 329264"/>
                <a:gd name="connsiteX11" fmla="*/ 247154 w 333744"/>
                <a:gd name="connsiteY11" fmla="*/ 253354 h 329264"/>
                <a:gd name="connsiteX12" fmla="*/ 113455 w 333744"/>
                <a:gd name="connsiteY12" fmla="*/ 299765 h 329264"/>
                <a:gd name="connsiteX13" fmla="*/ 51723 w 333744"/>
                <a:gd name="connsiteY13" fmla="*/ 265203 h 329264"/>
                <a:gd name="connsiteX14" fmla="*/ 29100 w 333744"/>
                <a:gd name="connsiteY14" fmla="*/ 189562 h 329264"/>
                <a:gd name="connsiteX15" fmla="*/ 40770 w 333744"/>
                <a:gd name="connsiteY15" fmla="*/ 101512 h 329264"/>
                <a:gd name="connsiteX16" fmla="*/ 92847 w 333744"/>
                <a:gd name="connsiteY16" fmla="*/ 38884 h 329264"/>
                <a:gd name="connsiteX17" fmla="*/ 92892 w 333744"/>
                <a:gd name="connsiteY17" fmla="*/ 12073 h 329264"/>
                <a:gd name="connsiteX18" fmla="*/ 92892 w 333744"/>
                <a:gd name="connsiteY18" fmla="*/ 12073 h 3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744" h="329264">
                  <a:moveTo>
                    <a:pt x="92892" y="12073"/>
                  </a:moveTo>
                  <a:cubicBezTo>
                    <a:pt x="60548" y="14469"/>
                    <a:pt x="39986" y="38660"/>
                    <a:pt x="26614" y="66144"/>
                  </a:cubicBezTo>
                  <a:cubicBezTo>
                    <a:pt x="12502" y="95106"/>
                    <a:pt x="4327" y="126486"/>
                    <a:pt x="2221" y="158607"/>
                  </a:cubicBezTo>
                  <a:cubicBezTo>
                    <a:pt x="160" y="189965"/>
                    <a:pt x="3879" y="223362"/>
                    <a:pt x="15190" y="252817"/>
                  </a:cubicBezTo>
                  <a:cubicBezTo>
                    <a:pt x="26345" y="281891"/>
                    <a:pt x="47019" y="303214"/>
                    <a:pt x="75466" y="315847"/>
                  </a:cubicBezTo>
                  <a:cubicBezTo>
                    <a:pt x="131665" y="340822"/>
                    <a:pt x="197742" y="327472"/>
                    <a:pt x="245385" y="290649"/>
                  </a:cubicBezTo>
                  <a:cubicBezTo>
                    <a:pt x="291146" y="255281"/>
                    <a:pt x="329403" y="194736"/>
                    <a:pt x="332449" y="135984"/>
                  </a:cubicBezTo>
                  <a:cubicBezTo>
                    <a:pt x="336347" y="60768"/>
                    <a:pt x="266193" y="17157"/>
                    <a:pt x="201639" y="2083"/>
                  </a:cubicBezTo>
                  <a:cubicBezTo>
                    <a:pt x="184818" y="-1837"/>
                    <a:pt x="177628" y="24056"/>
                    <a:pt x="194494" y="27998"/>
                  </a:cubicBezTo>
                  <a:cubicBezTo>
                    <a:pt x="241196" y="38907"/>
                    <a:pt x="294237" y="63702"/>
                    <a:pt x="304428" y="115847"/>
                  </a:cubicBezTo>
                  <a:cubicBezTo>
                    <a:pt x="309782" y="143263"/>
                    <a:pt x="299209" y="172315"/>
                    <a:pt x="287136" y="196550"/>
                  </a:cubicBezTo>
                  <a:cubicBezTo>
                    <a:pt x="276743" y="217404"/>
                    <a:pt x="263573" y="236779"/>
                    <a:pt x="247154" y="253354"/>
                  </a:cubicBezTo>
                  <a:cubicBezTo>
                    <a:pt x="212682" y="288185"/>
                    <a:pt x="162755" y="309195"/>
                    <a:pt x="113455" y="299765"/>
                  </a:cubicBezTo>
                  <a:cubicBezTo>
                    <a:pt x="90316" y="295330"/>
                    <a:pt x="66193" y="284534"/>
                    <a:pt x="51723" y="265203"/>
                  </a:cubicBezTo>
                  <a:cubicBezTo>
                    <a:pt x="36156" y="244417"/>
                    <a:pt x="30825" y="214895"/>
                    <a:pt x="29100" y="189562"/>
                  </a:cubicBezTo>
                  <a:cubicBezTo>
                    <a:pt x="27062" y="159682"/>
                    <a:pt x="31004" y="129824"/>
                    <a:pt x="40770" y="101512"/>
                  </a:cubicBezTo>
                  <a:cubicBezTo>
                    <a:pt x="48901" y="77970"/>
                    <a:pt x="63706" y="41057"/>
                    <a:pt x="92847" y="38884"/>
                  </a:cubicBezTo>
                  <a:cubicBezTo>
                    <a:pt x="110027" y="37675"/>
                    <a:pt x="110162" y="10773"/>
                    <a:pt x="92892" y="12073"/>
                  </a:cubicBezTo>
                  <a:lnTo>
                    <a:pt x="92892" y="120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13">
              <a:extLst>
                <a:ext uri="{FF2B5EF4-FFF2-40B4-BE49-F238E27FC236}">
                  <a16:creationId xmlns:a16="http://schemas.microsoft.com/office/drawing/2014/main" id="{CE0B6BA0-80E5-4D08-B5AD-2CD261364450}"/>
                </a:ext>
              </a:extLst>
            </p:cNvPr>
            <p:cNvSpPr/>
            <p:nvPr/>
          </p:nvSpPr>
          <p:spPr>
            <a:xfrm>
              <a:off x="10897504" y="2337600"/>
              <a:ext cx="64957" cy="96316"/>
            </a:xfrm>
            <a:custGeom>
              <a:avLst/>
              <a:gdLst>
                <a:gd name="connsiteX0" fmla="*/ 3087 w 64957"/>
                <a:gd name="connsiteY0" fmla="*/ 11364 h 96315"/>
                <a:gd name="connsiteX1" fmla="*/ 44167 w 64957"/>
                <a:gd name="connsiteY1" fmla="*/ 94598 h 96315"/>
                <a:gd name="connsiteX2" fmla="*/ 57740 w 64957"/>
                <a:gd name="connsiteY2" fmla="*/ 71393 h 96315"/>
                <a:gd name="connsiteX3" fmla="*/ 29002 w 64957"/>
                <a:gd name="connsiteY3" fmla="*/ 18509 h 96315"/>
                <a:gd name="connsiteX4" fmla="*/ 3087 w 64957"/>
                <a:gd name="connsiteY4" fmla="*/ 11364 h 96315"/>
                <a:gd name="connsiteX5" fmla="*/ 3087 w 64957"/>
                <a:gd name="connsiteY5" fmla="*/ 11364 h 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957" h="96315">
                  <a:moveTo>
                    <a:pt x="3087" y="11364"/>
                  </a:moveTo>
                  <a:cubicBezTo>
                    <a:pt x="-3364" y="44760"/>
                    <a:pt x="12718" y="80084"/>
                    <a:pt x="44167" y="94598"/>
                  </a:cubicBezTo>
                  <a:cubicBezTo>
                    <a:pt x="59779" y="101788"/>
                    <a:pt x="73442" y="78628"/>
                    <a:pt x="57740" y="71393"/>
                  </a:cubicBezTo>
                  <a:cubicBezTo>
                    <a:pt x="37716" y="62164"/>
                    <a:pt x="24702" y="40773"/>
                    <a:pt x="29002" y="18509"/>
                  </a:cubicBezTo>
                  <a:cubicBezTo>
                    <a:pt x="32273" y="1620"/>
                    <a:pt x="6379" y="-5615"/>
                    <a:pt x="3087" y="11364"/>
                  </a:cubicBezTo>
                  <a:lnTo>
                    <a:pt x="3087" y="113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6" name="Graphique 3">
            <a:extLst>
              <a:ext uri="{FF2B5EF4-FFF2-40B4-BE49-F238E27FC236}">
                <a16:creationId xmlns:a16="http://schemas.microsoft.com/office/drawing/2014/main" id="{8B0543D9-0F65-47E0-ACA6-813F9280464F}"/>
              </a:ext>
            </a:extLst>
          </p:cNvPr>
          <p:cNvGrpSpPr/>
          <p:nvPr/>
        </p:nvGrpSpPr>
        <p:grpSpPr>
          <a:xfrm rot="13885017">
            <a:off x="7865110" y="1534795"/>
            <a:ext cx="331505" cy="327025"/>
            <a:chOff x="10836910" y="2233295"/>
            <a:chExt cx="331505" cy="327025"/>
          </a:xfrm>
        </p:grpSpPr>
        <p:sp>
          <p:nvSpPr>
            <p:cNvPr id="117" name="Forme libre : forme 75">
              <a:extLst>
                <a:ext uri="{FF2B5EF4-FFF2-40B4-BE49-F238E27FC236}">
                  <a16:creationId xmlns:a16="http://schemas.microsoft.com/office/drawing/2014/main" id="{6A8A0D15-DB55-4C9E-AB34-69124DF505D5}"/>
                </a:ext>
              </a:extLst>
            </p:cNvPr>
            <p:cNvSpPr/>
            <p:nvPr/>
          </p:nvSpPr>
          <p:spPr>
            <a:xfrm>
              <a:off x="10835226" y="2231593"/>
              <a:ext cx="333745" cy="329265"/>
            </a:xfrm>
            <a:custGeom>
              <a:avLst/>
              <a:gdLst>
                <a:gd name="connsiteX0" fmla="*/ 92892 w 333744"/>
                <a:gd name="connsiteY0" fmla="*/ 12073 h 329264"/>
                <a:gd name="connsiteX1" fmla="*/ 26614 w 333744"/>
                <a:gd name="connsiteY1" fmla="*/ 66144 h 329264"/>
                <a:gd name="connsiteX2" fmla="*/ 2221 w 333744"/>
                <a:gd name="connsiteY2" fmla="*/ 158607 h 329264"/>
                <a:gd name="connsiteX3" fmla="*/ 15190 w 333744"/>
                <a:gd name="connsiteY3" fmla="*/ 252817 h 329264"/>
                <a:gd name="connsiteX4" fmla="*/ 75466 w 333744"/>
                <a:gd name="connsiteY4" fmla="*/ 315847 h 329264"/>
                <a:gd name="connsiteX5" fmla="*/ 245385 w 333744"/>
                <a:gd name="connsiteY5" fmla="*/ 290649 h 329264"/>
                <a:gd name="connsiteX6" fmla="*/ 332449 w 333744"/>
                <a:gd name="connsiteY6" fmla="*/ 135984 h 329264"/>
                <a:gd name="connsiteX7" fmla="*/ 201639 w 333744"/>
                <a:gd name="connsiteY7" fmla="*/ 2083 h 329264"/>
                <a:gd name="connsiteX8" fmla="*/ 194494 w 333744"/>
                <a:gd name="connsiteY8" fmla="*/ 27998 h 329264"/>
                <a:gd name="connsiteX9" fmla="*/ 304428 w 333744"/>
                <a:gd name="connsiteY9" fmla="*/ 115847 h 329264"/>
                <a:gd name="connsiteX10" fmla="*/ 287136 w 333744"/>
                <a:gd name="connsiteY10" fmla="*/ 196550 h 329264"/>
                <a:gd name="connsiteX11" fmla="*/ 247154 w 333744"/>
                <a:gd name="connsiteY11" fmla="*/ 253354 h 329264"/>
                <a:gd name="connsiteX12" fmla="*/ 113455 w 333744"/>
                <a:gd name="connsiteY12" fmla="*/ 299765 h 329264"/>
                <a:gd name="connsiteX13" fmla="*/ 51723 w 333744"/>
                <a:gd name="connsiteY13" fmla="*/ 265203 h 329264"/>
                <a:gd name="connsiteX14" fmla="*/ 29100 w 333744"/>
                <a:gd name="connsiteY14" fmla="*/ 189562 h 329264"/>
                <a:gd name="connsiteX15" fmla="*/ 40770 w 333744"/>
                <a:gd name="connsiteY15" fmla="*/ 101512 h 329264"/>
                <a:gd name="connsiteX16" fmla="*/ 92847 w 333744"/>
                <a:gd name="connsiteY16" fmla="*/ 38884 h 329264"/>
                <a:gd name="connsiteX17" fmla="*/ 92892 w 333744"/>
                <a:gd name="connsiteY17" fmla="*/ 12073 h 329264"/>
                <a:gd name="connsiteX18" fmla="*/ 92892 w 333744"/>
                <a:gd name="connsiteY18" fmla="*/ 12073 h 3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744" h="329264">
                  <a:moveTo>
                    <a:pt x="92892" y="12073"/>
                  </a:moveTo>
                  <a:cubicBezTo>
                    <a:pt x="60548" y="14469"/>
                    <a:pt x="39986" y="38660"/>
                    <a:pt x="26614" y="66144"/>
                  </a:cubicBezTo>
                  <a:cubicBezTo>
                    <a:pt x="12502" y="95106"/>
                    <a:pt x="4327" y="126486"/>
                    <a:pt x="2221" y="158607"/>
                  </a:cubicBezTo>
                  <a:cubicBezTo>
                    <a:pt x="160" y="189965"/>
                    <a:pt x="3879" y="223362"/>
                    <a:pt x="15190" y="252817"/>
                  </a:cubicBezTo>
                  <a:cubicBezTo>
                    <a:pt x="26345" y="281891"/>
                    <a:pt x="47019" y="303214"/>
                    <a:pt x="75466" y="315847"/>
                  </a:cubicBezTo>
                  <a:cubicBezTo>
                    <a:pt x="131665" y="340822"/>
                    <a:pt x="197742" y="327472"/>
                    <a:pt x="245385" y="290649"/>
                  </a:cubicBezTo>
                  <a:cubicBezTo>
                    <a:pt x="291146" y="255281"/>
                    <a:pt x="329403" y="194736"/>
                    <a:pt x="332449" y="135984"/>
                  </a:cubicBezTo>
                  <a:cubicBezTo>
                    <a:pt x="336347" y="60768"/>
                    <a:pt x="266193" y="17157"/>
                    <a:pt x="201639" y="2083"/>
                  </a:cubicBezTo>
                  <a:cubicBezTo>
                    <a:pt x="184818" y="-1837"/>
                    <a:pt x="177628" y="24056"/>
                    <a:pt x="194494" y="27998"/>
                  </a:cubicBezTo>
                  <a:cubicBezTo>
                    <a:pt x="241196" y="38907"/>
                    <a:pt x="294237" y="63702"/>
                    <a:pt x="304428" y="115847"/>
                  </a:cubicBezTo>
                  <a:cubicBezTo>
                    <a:pt x="309782" y="143263"/>
                    <a:pt x="299209" y="172315"/>
                    <a:pt x="287136" y="196550"/>
                  </a:cubicBezTo>
                  <a:cubicBezTo>
                    <a:pt x="276743" y="217404"/>
                    <a:pt x="263573" y="236779"/>
                    <a:pt x="247154" y="253354"/>
                  </a:cubicBezTo>
                  <a:cubicBezTo>
                    <a:pt x="212682" y="288185"/>
                    <a:pt x="162755" y="309195"/>
                    <a:pt x="113455" y="299765"/>
                  </a:cubicBezTo>
                  <a:cubicBezTo>
                    <a:pt x="90316" y="295330"/>
                    <a:pt x="66193" y="284534"/>
                    <a:pt x="51723" y="265203"/>
                  </a:cubicBezTo>
                  <a:cubicBezTo>
                    <a:pt x="36156" y="244417"/>
                    <a:pt x="30825" y="214895"/>
                    <a:pt x="29100" y="189562"/>
                  </a:cubicBezTo>
                  <a:cubicBezTo>
                    <a:pt x="27062" y="159682"/>
                    <a:pt x="31004" y="129824"/>
                    <a:pt x="40770" y="101512"/>
                  </a:cubicBezTo>
                  <a:cubicBezTo>
                    <a:pt x="48901" y="77970"/>
                    <a:pt x="63706" y="41057"/>
                    <a:pt x="92847" y="38884"/>
                  </a:cubicBezTo>
                  <a:cubicBezTo>
                    <a:pt x="110027" y="37675"/>
                    <a:pt x="110162" y="10773"/>
                    <a:pt x="92892" y="12073"/>
                  </a:cubicBezTo>
                  <a:lnTo>
                    <a:pt x="92892" y="120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76">
              <a:extLst>
                <a:ext uri="{FF2B5EF4-FFF2-40B4-BE49-F238E27FC236}">
                  <a16:creationId xmlns:a16="http://schemas.microsoft.com/office/drawing/2014/main" id="{61530432-60A0-4DC6-847C-AC6E6282B5DA}"/>
                </a:ext>
              </a:extLst>
            </p:cNvPr>
            <p:cNvSpPr/>
            <p:nvPr/>
          </p:nvSpPr>
          <p:spPr>
            <a:xfrm>
              <a:off x="10897504" y="2337600"/>
              <a:ext cx="64957" cy="96316"/>
            </a:xfrm>
            <a:custGeom>
              <a:avLst/>
              <a:gdLst>
                <a:gd name="connsiteX0" fmla="*/ 3087 w 64957"/>
                <a:gd name="connsiteY0" fmla="*/ 11364 h 96315"/>
                <a:gd name="connsiteX1" fmla="*/ 44167 w 64957"/>
                <a:gd name="connsiteY1" fmla="*/ 94598 h 96315"/>
                <a:gd name="connsiteX2" fmla="*/ 57740 w 64957"/>
                <a:gd name="connsiteY2" fmla="*/ 71393 h 96315"/>
                <a:gd name="connsiteX3" fmla="*/ 29002 w 64957"/>
                <a:gd name="connsiteY3" fmla="*/ 18509 h 96315"/>
                <a:gd name="connsiteX4" fmla="*/ 3087 w 64957"/>
                <a:gd name="connsiteY4" fmla="*/ 11364 h 96315"/>
                <a:gd name="connsiteX5" fmla="*/ 3087 w 64957"/>
                <a:gd name="connsiteY5" fmla="*/ 11364 h 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957" h="96315">
                  <a:moveTo>
                    <a:pt x="3087" y="11364"/>
                  </a:moveTo>
                  <a:cubicBezTo>
                    <a:pt x="-3364" y="44760"/>
                    <a:pt x="12718" y="80084"/>
                    <a:pt x="44167" y="94598"/>
                  </a:cubicBezTo>
                  <a:cubicBezTo>
                    <a:pt x="59779" y="101788"/>
                    <a:pt x="73442" y="78628"/>
                    <a:pt x="57740" y="71393"/>
                  </a:cubicBezTo>
                  <a:cubicBezTo>
                    <a:pt x="37716" y="62164"/>
                    <a:pt x="24702" y="40773"/>
                    <a:pt x="29002" y="18509"/>
                  </a:cubicBezTo>
                  <a:cubicBezTo>
                    <a:pt x="32273" y="1620"/>
                    <a:pt x="6379" y="-5615"/>
                    <a:pt x="3087" y="11364"/>
                  </a:cubicBezTo>
                  <a:lnTo>
                    <a:pt x="3087" y="113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19" name="Graphique 77">
            <a:extLst>
              <a:ext uri="{FF2B5EF4-FFF2-40B4-BE49-F238E27FC236}">
                <a16:creationId xmlns:a16="http://schemas.microsoft.com/office/drawing/2014/main" id="{50C24879-D54B-4D15-A016-6EE438C51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369618" y="864234"/>
            <a:ext cx="619828" cy="492125"/>
          </a:xfrm>
          <a:prstGeom prst="rect">
            <a:avLst/>
          </a:prstGeom>
        </p:spPr>
      </p:pic>
      <p:sp>
        <p:nvSpPr>
          <p:cNvPr id="120" name="ZoneTexte 70">
            <a:extLst>
              <a:ext uri="{FF2B5EF4-FFF2-40B4-BE49-F238E27FC236}">
                <a16:creationId xmlns:a16="http://schemas.microsoft.com/office/drawing/2014/main" id="{980C33ED-C1AD-4DDD-A6BD-B386ED24071B}"/>
              </a:ext>
            </a:extLst>
          </p:cNvPr>
          <p:cNvSpPr txBox="1"/>
          <p:nvPr/>
        </p:nvSpPr>
        <p:spPr>
          <a:xfrm>
            <a:off x="6509335" y="4940563"/>
            <a:ext cx="5247236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5"/>
                </a:solidFill>
              </a:rPr>
              <a:t>Fish don’t have ears...</a:t>
            </a:r>
            <a:endParaRPr lang="en-US" sz="6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4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0237 0.0416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08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2.22222E-6 L -0.02136 0.037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1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-0.02136 0.03842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19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2.96296E-6 L -0.02552 0.03333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" fill="hold"/>
                                        <p:tgtEl>
                                          <p:spTgt spid="8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4362 -0.05671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284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48148E-6 L -0.06536 -0.09398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469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2" grpId="0"/>
      <p:bldP spid="81" grpId="0" animBg="1"/>
      <p:bldP spid="81" grpId="1" animBg="1"/>
      <p:bldP spid="81" grpId="2" animBg="1"/>
      <p:bldP spid="107" grpId="0"/>
      <p:bldP spid="1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EE5AC91-7924-4560-8DBC-641A53FB9CEA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116" name="Parallélogramme 115">
              <a:extLst>
                <a:ext uri="{FF2B5EF4-FFF2-40B4-BE49-F238E27FC236}">
                  <a16:creationId xmlns:a16="http://schemas.microsoft.com/office/drawing/2014/main" id="{AF1574B7-E52A-4145-85B6-92C987147925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Parallélogramme 116">
              <a:extLst>
                <a:ext uri="{FF2B5EF4-FFF2-40B4-BE49-F238E27FC236}">
                  <a16:creationId xmlns:a16="http://schemas.microsoft.com/office/drawing/2014/main" id="{1CEE84DA-5D78-4823-A0DF-E7F87E4DC32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Parallélogramme 117">
              <a:extLst>
                <a:ext uri="{FF2B5EF4-FFF2-40B4-BE49-F238E27FC236}">
                  <a16:creationId xmlns:a16="http://schemas.microsoft.com/office/drawing/2014/main" id="{16D31335-58FA-46C3-BCD5-F2B6420760D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Parallélogramme 118">
              <a:extLst>
                <a:ext uri="{FF2B5EF4-FFF2-40B4-BE49-F238E27FC236}">
                  <a16:creationId xmlns:a16="http://schemas.microsoft.com/office/drawing/2014/main" id="{134BE9B3-6018-4A9A-A2B9-5AF40CDA313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e 90">
            <a:extLst>
              <a:ext uri="{FF2B5EF4-FFF2-40B4-BE49-F238E27FC236}">
                <a16:creationId xmlns:a16="http://schemas.microsoft.com/office/drawing/2014/main" id="{CC4493BC-EC85-43A4-BD0D-A8F08B7F3DE0}"/>
              </a:ext>
            </a:extLst>
          </p:cNvPr>
          <p:cNvGrpSpPr/>
          <p:nvPr/>
        </p:nvGrpSpPr>
        <p:grpSpPr>
          <a:xfrm>
            <a:off x="611014" y="997858"/>
            <a:ext cx="5084040" cy="5065482"/>
            <a:chOff x="7083216" y="505589"/>
            <a:chExt cx="3786170" cy="3772351"/>
          </a:xfrm>
          <a:effectLst/>
        </p:grpSpPr>
        <p:sp>
          <p:nvSpPr>
            <p:cNvPr id="39" name="Graphique 7">
              <a:extLst>
                <a:ext uri="{FF2B5EF4-FFF2-40B4-BE49-F238E27FC236}">
                  <a16:creationId xmlns:a16="http://schemas.microsoft.com/office/drawing/2014/main" id="{86DC1BB2-706E-480F-9B83-C1BED90E1FFD}"/>
                </a:ext>
              </a:extLst>
            </p:cNvPr>
            <p:cNvSpPr/>
            <p:nvPr/>
          </p:nvSpPr>
          <p:spPr>
            <a:xfrm>
              <a:off x="7083216" y="505589"/>
              <a:ext cx="3786170" cy="3772351"/>
            </a:xfrm>
            <a:custGeom>
              <a:avLst/>
              <a:gdLst>
                <a:gd name="connsiteX0" fmla="*/ 1418939 w 2609850"/>
                <a:gd name="connsiteY0" fmla="*/ 2599998 h 2600325"/>
                <a:gd name="connsiteX1" fmla="*/ 1343692 w 2609850"/>
                <a:gd name="connsiteY1" fmla="*/ 2568279 h 2600325"/>
                <a:gd name="connsiteX2" fmla="*/ 1308545 w 2609850"/>
                <a:gd name="connsiteY2" fmla="*/ 2532465 h 2600325"/>
                <a:gd name="connsiteX3" fmla="*/ 1273397 w 2609850"/>
                <a:gd name="connsiteY3" fmla="*/ 2568279 h 2600325"/>
                <a:gd name="connsiteX4" fmla="*/ 1188434 w 2609850"/>
                <a:gd name="connsiteY4" fmla="*/ 2599521 h 2600325"/>
                <a:gd name="connsiteX5" fmla="*/ 1110615 w 2609850"/>
                <a:gd name="connsiteY5" fmla="*/ 2553325 h 2600325"/>
                <a:gd name="connsiteX6" fmla="*/ 1082612 w 2609850"/>
                <a:gd name="connsiteY6" fmla="*/ 2511701 h 2600325"/>
                <a:gd name="connsiteX7" fmla="*/ 1041654 w 2609850"/>
                <a:gd name="connsiteY7" fmla="*/ 2540371 h 2600325"/>
                <a:gd name="connsiteX8" fmla="*/ 952310 w 2609850"/>
                <a:gd name="connsiteY8" fmla="*/ 2555420 h 2600325"/>
                <a:gd name="connsiteX9" fmla="*/ 884206 w 2609850"/>
                <a:gd name="connsiteY9" fmla="*/ 2495603 h 2600325"/>
                <a:gd name="connsiteX10" fmla="*/ 864489 w 2609850"/>
                <a:gd name="connsiteY10" fmla="*/ 2449693 h 2600325"/>
                <a:gd name="connsiteX11" fmla="*/ 818864 w 2609850"/>
                <a:gd name="connsiteY11" fmla="*/ 2470362 h 2600325"/>
                <a:gd name="connsiteX12" fmla="*/ 728282 w 2609850"/>
                <a:gd name="connsiteY12" fmla="*/ 2468648 h 2600325"/>
                <a:gd name="connsiteX13" fmla="*/ 672465 w 2609850"/>
                <a:gd name="connsiteY13" fmla="*/ 2397305 h 2600325"/>
                <a:gd name="connsiteX14" fmla="*/ 661511 w 2609850"/>
                <a:gd name="connsiteY14" fmla="*/ 2348442 h 2600325"/>
                <a:gd name="connsiteX15" fmla="*/ 612839 w 2609850"/>
                <a:gd name="connsiteY15" fmla="*/ 2360348 h 2600325"/>
                <a:gd name="connsiteX16" fmla="*/ 524161 w 2609850"/>
                <a:gd name="connsiteY16" fmla="*/ 2342060 h 2600325"/>
                <a:gd name="connsiteX17" fmla="*/ 482346 w 2609850"/>
                <a:gd name="connsiteY17" fmla="*/ 2261765 h 2600325"/>
                <a:gd name="connsiteX18" fmla="*/ 480536 w 2609850"/>
                <a:gd name="connsiteY18" fmla="*/ 2211663 h 2600325"/>
                <a:gd name="connsiteX19" fmla="*/ 430435 w 2609850"/>
                <a:gd name="connsiteY19" fmla="*/ 2214425 h 2600325"/>
                <a:gd name="connsiteX20" fmla="*/ 346615 w 2609850"/>
                <a:gd name="connsiteY20" fmla="*/ 2180231 h 2600325"/>
                <a:gd name="connsiteX21" fmla="*/ 320231 w 2609850"/>
                <a:gd name="connsiteY21" fmla="*/ 2093648 h 2600325"/>
                <a:gd name="connsiteX22" fmla="*/ 327660 w 2609850"/>
                <a:gd name="connsiteY22" fmla="*/ 2044023 h 2600325"/>
                <a:gd name="connsiteX23" fmla="*/ 277940 w 2609850"/>
                <a:gd name="connsiteY23" fmla="*/ 2037641 h 2600325"/>
                <a:gd name="connsiteX24" fmla="*/ 201740 w 2609850"/>
                <a:gd name="connsiteY24" fmla="*/ 1988683 h 2600325"/>
                <a:gd name="connsiteX25" fmla="*/ 191643 w 2609850"/>
                <a:gd name="connsiteY25" fmla="*/ 1898672 h 2600325"/>
                <a:gd name="connsiteX26" fmla="*/ 208026 w 2609850"/>
                <a:gd name="connsiteY26" fmla="*/ 1851332 h 2600325"/>
                <a:gd name="connsiteX27" fmla="*/ 160401 w 2609850"/>
                <a:gd name="connsiteY27" fmla="*/ 1835902 h 2600325"/>
                <a:gd name="connsiteX28" fmla="*/ 94583 w 2609850"/>
                <a:gd name="connsiteY28" fmla="*/ 1773704 h 2600325"/>
                <a:gd name="connsiteX29" fmla="*/ 101251 w 2609850"/>
                <a:gd name="connsiteY29" fmla="*/ 1683311 h 2600325"/>
                <a:gd name="connsiteX30" fmla="*/ 126016 w 2609850"/>
                <a:gd name="connsiteY30" fmla="*/ 1639877 h 2600325"/>
                <a:gd name="connsiteX31" fmla="*/ 82391 w 2609850"/>
                <a:gd name="connsiteY31" fmla="*/ 1616065 h 2600325"/>
                <a:gd name="connsiteX32" fmla="*/ 29242 w 2609850"/>
                <a:gd name="connsiteY32" fmla="*/ 1542722 h 2600325"/>
                <a:gd name="connsiteX33" fmla="*/ 52483 w 2609850"/>
                <a:gd name="connsiteY33" fmla="*/ 1455188 h 2600325"/>
                <a:gd name="connsiteX34" fmla="*/ 84868 w 2609850"/>
                <a:gd name="connsiteY34" fmla="*/ 1416992 h 2600325"/>
                <a:gd name="connsiteX35" fmla="*/ 45911 w 2609850"/>
                <a:gd name="connsiteY35" fmla="*/ 1385274 h 2600325"/>
                <a:gd name="connsiteX36" fmla="*/ 7144 w 2609850"/>
                <a:gd name="connsiteY36" fmla="*/ 1303645 h 2600325"/>
                <a:gd name="connsiteX37" fmla="*/ 46006 w 2609850"/>
                <a:gd name="connsiteY37" fmla="*/ 1221920 h 2600325"/>
                <a:gd name="connsiteX38" fmla="*/ 84963 w 2609850"/>
                <a:gd name="connsiteY38" fmla="*/ 1190202 h 2600325"/>
                <a:gd name="connsiteX39" fmla="*/ 52578 w 2609850"/>
                <a:gd name="connsiteY39" fmla="*/ 1152007 h 2600325"/>
                <a:gd name="connsiteX40" fmla="*/ 29242 w 2609850"/>
                <a:gd name="connsiteY40" fmla="*/ 1064472 h 2600325"/>
                <a:gd name="connsiteX41" fmla="*/ 82391 w 2609850"/>
                <a:gd name="connsiteY41" fmla="*/ 991130 h 2600325"/>
                <a:gd name="connsiteX42" fmla="*/ 126302 w 2609850"/>
                <a:gd name="connsiteY42" fmla="*/ 967127 h 2600325"/>
                <a:gd name="connsiteX43" fmla="*/ 101537 w 2609850"/>
                <a:gd name="connsiteY43" fmla="*/ 923693 h 2600325"/>
                <a:gd name="connsiteX44" fmla="*/ 94869 w 2609850"/>
                <a:gd name="connsiteY44" fmla="*/ 833396 h 2600325"/>
                <a:gd name="connsiteX45" fmla="*/ 160687 w 2609850"/>
                <a:gd name="connsiteY45" fmla="*/ 771197 h 2600325"/>
                <a:gd name="connsiteX46" fmla="*/ 208312 w 2609850"/>
                <a:gd name="connsiteY46" fmla="*/ 755767 h 2600325"/>
                <a:gd name="connsiteX47" fmla="*/ 191929 w 2609850"/>
                <a:gd name="connsiteY47" fmla="*/ 708428 h 2600325"/>
                <a:gd name="connsiteX48" fmla="*/ 202025 w 2609850"/>
                <a:gd name="connsiteY48" fmla="*/ 618416 h 2600325"/>
                <a:gd name="connsiteX49" fmla="*/ 278130 w 2609850"/>
                <a:gd name="connsiteY49" fmla="*/ 569458 h 2600325"/>
                <a:gd name="connsiteX50" fmla="*/ 327850 w 2609850"/>
                <a:gd name="connsiteY50" fmla="*/ 563076 h 2600325"/>
                <a:gd name="connsiteX51" fmla="*/ 320421 w 2609850"/>
                <a:gd name="connsiteY51" fmla="*/ 513451 h 2600325"/>
                <a:gd name="connsiteX52" fmla="*/ 346805 w 2609850"/>
                <a:gd name="connsiteY52" fmla="*/ 426869 h 2600325"/>
                <a:gd name="connsiteX53" fmla="*/ 430625 w 2609850"/>
                <a:gd name="connsiteY53" fmla="*/ 392674 h 2600325"/>
                <a:gd name="connsiteX54" fmla="*/ 480727 w 2609850"/>
                <a:gd name="connsiteY54" fmla="*/ 395436 h 2600325"/>
                <a:gd name="connsiteX55" fmla="*/ 482537 w 2609850"/>
                <a:gd name="connsiteY55" fmla="*/ 345335 h 2600325"/>
                <a:gd name="connsiteX56" fmla="*/ 524256 w 2609850"/>
                <a:gd name="connsiteY56" fmla="*/ 265039 h 2600325"/>
                <a:gd name="connsiteX57" fmla="*/ 612934 w 2609850"/>
                <a:gd name="connsiteY57" fmla="*/ 246751 h 2600325"/>
                <a:gd name="connsiteX58" fmla="*/ 661607 w 2609850"/>
                <a:gd name="connsiteY58" fmla="*/ 258657 h 2600325"/>
                <a:gd name="connsiteX59" fmla="*/ 672560 w 2609850"/>
                <a:gd name="connsiteY59" fmla="*/ 209794 h 2600325"/>
                <a:gd name="connsiteX60" fmla="*/ 728377 w 2609850"/>
                <a:gd name="connsiteY60" fmla="*/ 138452 h 2600325"/>
                <a:gd name="connsiteX61" fmla="*/ 818960 w 2609850"/>
                <a:gd name="connsiteY61" fmla="*/ 136737 h 2600325"/>
                <a:gd name="connsiteX62" fmla="*/ 864584 w 2609850"/>
                <a:gd name="connsiteY62" fmla="*/ 157406 h 2600325"/>
                <a:gd name="connsiteX63" fmla="*/ 884301 w 2609850"/>
                <a:gd name="connsiteY63" fmla="*/ 111496 h 2600325"/>
                <a:gd name="connsiteX64" fmla="*/ 952405 w 2609850"/>
                <a:gd name="connsiteY64" fmla="*/ 51679 h 2600325"/>
                <a:gd name="connsiteX65" fmla="*/ 1041749 w 2609850"/>
                <a:gd name="connsiteY65" fmla="*/ 66728 h 2600325"/>
                <a:gd name="connsiteX66" fmla="*/ 1082707 w 2609850"/>
                <a:gd name="connsiteY66" fmla="*/ 95399 h 2600325"/>
                <a:gd name="connsiteX67" fmla="*/ 1110710 w 2609850"/>
                <a:gd name="connsiteY67" fmla="*/ 53774 h 2600325"/>
                <a:gd name="connsiteX68" fmla="*/ 1188530 w 2609850"/>
                <a:gd name="connsiteY68" fmla="*/ 7578 h 2600325"/>
                <a:gd name="connsiteX69" fmla="*/ 1273493 w 2609850"/>
                <a:gd name="connsiteY69" fmla="*/ 38820 h 2600325"/>
                <a:gd name="connsiteX70" fmla="*/ 1308640 w 2609850"/>
                <a:gd name="connsiteY70" fmla="*/ 74634 h 2600325"/>
                <a:gd name="connsiteX71" fmla="*/ 1343787 w 2609850"/>
                <a:gd name="connsiteY71" fmla="*/ 38820 h 2600325"/>
                <a:gd name="connsiteX72" fmla="*/ 1428750 w 2609850"/>
                <a:gd name="connsiteY72" fmla="*/ 7578 h 2600325"/>
                <a:gd name="connsiteX73" fmla="*/ 1506569 w 2609850"/>
                <a:gd name="connsiteY73" fmla="*/ 53774 h 2600325"/>
                <a:gd name="connsiteX74" fmla="*/ 1534573 w 2609850"/>
                <a:gd name="connsiteY74" fmla="*/ 95399 h 2600325"/>
                <a:gd name="connsiteX75" fmla="*/ 1575530 w 2609850"/>
                <a:gd name="connsiteY75" fmla="*/ 66728 h 2600325"/>
                <a:gd name="connsiteX76" fmla="*/ 1664875 w 2609850"/>
                <a:gd name="connsiteY76" fmla="*/ 51679 h 2600325"/>
                <a:gd name="connsiteX77" fmla="*/ 1732883 w 2609850"/>
                <a:gd name="connsiteY77" fmla="*/ 111496 h 2600325"/>
                <a:gd name="connsiteX78" fmla="*/ 1752600 w 2609850"/>
                <a:gd name="connsiteY78" fmla="*/ 157406 h 2600325"/>
                <a:gd name="connsiteX79" fmla="*/ 1798225 w 2609850"/>
                <a:gd name="connsiteY79" fmla="*/ 136737 h 2600325"/>
                <a:gd name="connsiteX80" fmla="*/ 1888808 w 2609850"/>
                <a:gd name="connsiteY80" fmla="*/ 138452 h 2600325"/>
                <a:gd name="connsiteX81" fmla="*/ 1944624 w 2609850"/>
                <a:gd name="connsiteY81" fmla="*/ 209794 h 2600325"/>
                <a:gd name="connsiteX82" fmla="*/ 1955578 w 2609850"/>
                <a:gd name="connsiteY82" fmla="*/ 258657 h 2600325"/>
                <a:gd name="connsiteX83" fmla="*/ 2004251 w 2609850"/>
                <a:gd name="connsiteY83" fmla="*/ 246751 h 2600325"/>
                <a:gd name="connsiteX84" fmla="*/ 2092928 w 2609850"/>
                <a:gd name="connsiteY84" fmla="*/ 265039 h 2600325"/>
                <a:gd name="connsiteX85" fmla="*/ 2134743 w 2609850"/>
                <a:gd name="connsiteY85" fmla="*/ 345335 h 2600325"/>
                <a:gd name="connsiteX86" fmla="*/ 2136553 w 2609850"/>
                <a:gd name="connsiteY86" fmla="*/ 395436 h 2600325"/>
                <a:gd name="connsiteX87" fmla="*/ 2186654 w 2609850"/>
                <a:gd name="connsiteY87" fmla="*/ 392674 h 2600325"/>
                <a:gd name="connsiteX88" fmla="*/ 2270474 w 2609850"/>
                <a:gd name="connsiteY88" fmla="*/ 426869 h 2600325"/>
                <a:gd name="connsiteX89" fmla="*/ 2296859 w 2609850"/>
                <a:gd name="connsiteY89" fmla="*/ 513451 h 2600325"/>
                <a:gd name="connsiteX90" fmla="*/ 2289429 w 2609850"/>
                <a:gd name="connsiteY90" fmla="*/ 563076 h 2600325"/>
                <a:gd name="connsiteX91" fmla="*/ 2339150 w 2609850"/>
                <a:gd name="connsiteY91" fmla="*/ 569458 h 2600325"/>
                <a:gd name="connsiteX92" fmla="*/ 2415350 w 2609850"/>
                <a:gd name="connsiteY92" fmla="*/ 618416 h 2600325"/>
                <a:gd name="connsiteX93" fmla="*/ 2425446 w 2609850"/>
                <a:gd name="connsiteY93" fmla="*/ 708428 h 2600325"/>
                <a:gd name="connsiteX94" fmla="*/ 2409063 w 2609850"/>
                <a:gd name="connsiteY94" fmla="*/ 755767 h 2600325"/>
                <a:gd name="connsiteX95" fmla="*/ 2456688 w 2609850"/>
                <a:gd name="connsiteY95" fmla="*/ 771197 h 2600325"/>
                <a:gd name="connsiteX96" fmla="*/ 2522506 w 2609850"/>
                <a:gd name="connsiteY96" fmla="*/ 833396 h 2600325"/>
                <a:gd name="connsiteX97" fmla="*/ 2515743 w 2609850"/>
                <a:gd name="connsiteY97" fmla="*/ 923693 h 2600325"/>
                <a:gd name="connsiteX98" fmla="*/ 2490978 w 2609850"/>
                <a:gd name="connsiteY98" fmla="*/ 967127 h 2600325"/>
                <a:gd name="connsiteX99" fmla="*/ 2534888 w 2609850"/>
                <a:gd name="connsiteY99" fmla="*/ 991130 h 2600325"/>
                <a:gd name="connsiteX100" fmla="*/ 2588038 w 2609850"/>
                <a:gd name="connsiteY100" fmla="*/ 1064472 h 2600325"/>
                <a:gd name="connsiteX101" fmla="*/ 2564702 w 2609850"/>
                <a:gd name="connsiteY101" fmla="*/ 1152007 h 2600325"/>
                <a:gd name="connsiteX102" fmla="*/ 2532316 w 2609850"/>
                <a:gd name="connsiteY102" fmla="*/ 1190202 h 2600325"/>
                <a:gd name="connsiteX103" fmla="*/ 2571274 w 2609850"/>
                <a:gd name="connsiteY103" fmla="*/ 1221920 h 2600325"/>
                <a:gd name="connsiteX104" fmla="*/ 2610136 w 2609850"/>
                <a:gd name="connsiteY104" fmla="*/ 1303645 h 2600325"/>
                <a:gd name="connsiteX105" fmla="*/ 2571274 w 2609850"/>
                <a:gd name="connsiteY105" fmla="*/ 1385369 h 2600325"/>
                <a:gd name="connsiteX106" fmla="*/ 2532316 w 2609850"/>
                <a:gd name="connsiteY106" fmla="*/ 1417088 h 2600325"/>
                <a:gd name="connsiteX107" fmla="*/ 2564702 w 2609850"/>
                <a:gd name="connsiteY107" fmla="*/ 1455283 h 2600325"/>
                <a:gd name="connsiteX108" fmla="*/ 2587943 w 2609850"/>
                <a:gd name="connsiteY108" fmla="*/ 1542818 h 2600325"/>
                <a:gd name="connsiteX109" fmla="*/ 2534793 w 2609850"/>
                <a:gd name="connsiteY109" fmla="*/ 1616160 h 2600325"/>
                <a:gd name="connsiteX110" fmla="*/ 2490883 w 2609850"/>
                <a:gd name="connsiteY110" fmla="*/ 1640163 h 2600325"/>
                <a:gd name="connsiteX111" fmla="*/ 2515648 w 2609850"/>
                <a:gd name="connsiteY111" fmla="*/ 1683597 h 2600325"/>
                <a:gd name="connsiteX112" fmla="*/ 2522411 w 2609850"/>
                <a:gd name="connsiteY112" fmla="*/ 1773894 h 2600325"/>
                <a:gd name="connsiteX113" fmla="*/ 2456593 w 2609850"/>
                <a:gd name="connsiteY113" fmla="*/ 1836092 h 2600325"/>
                <a:gd name="connsiteX114" fmla="*/ 2408968 w 2609850"/>
                <a:gd name="connsiteY114" fmla="*/ 1851523 h 2600325"/>
                <a:gd name="connsiteX115" fmla="*/ 2425351 w 2609850"/>
                <a:gd name="connsiteY115" fmla="*/ 1898862 h 2600325"/>
                <a:gd name="connsiteX116" fmla="*/ 2415254 w 2609850"/>
                <a:gd name="connsiteY116" fmla="*/ 1988873 h 2600325"/>
                <a:gd name="connsiteX117" fmla="*/ 2339150 w 2609850"/>
                <a:gd name="connsiteY117" fmla="*/ 2037832 h 2600325"/>
                <a:gd name="connsiteX118" fmla="*/ 2289429 w 2609850"/>
                <a:gd name="connsiteY118" fmla="*/ 2044214 h 2600325"/>
                <a:gd name="connsiteX119" fmla="*/ 2296859 w 2609850"/>
                <a:gd name="connsiteY119" fmla="*/ 2093839 h 2600325"/>
                <a:gd name="connsiteX120" fmla="*/ 2270474 w 2609850"/>
                <a:gd name="connsiteY120" fmla="*/ 2180421 h 2600325"/>
                <a:gd name="connsiteX121" fmla="*/ 2186654 w 2609850"/>
                <a:gd name="connsiteY121" fmla="*/ 2214616 h 2600325"/>
                <a:gd name="connsiteX122" fmla="*/ 2136553 w 2609850"/>
                <a:gd name="connsiteY122" fmla="*/ 2211854 h 2600325"/>
                <a:gd name="connsiteX123" fmla="*/ 2134743 w 2609850"/>
                <a:gd name="connsiteY123" fmla="*/ 2261955 h 2600325"/>
                <a:gd name="connsiteX124" fmla="*/ 2092928 w 2609850"/>
                <a:gd name="connsiteY124" fmla="*/ 2342251 h 2600325"/>
                <a:gd name="connsiteX125" fmla="*/ 2004251 w 2609850"/>
                <a:gd name="connsiteY125" fmla="*/ 2360539 h 2600325"/>
                <a:gd name="connsiteX126" fmla="*/ 1955578 w 2609850"/>
                <a:gd name="connsiteY126" fmla="*/ 2348633 h 2600325"/>
                <a:gd name="connsiteX127" fmla="*/ 1944624 w 2609850"/>
                <a:gd name="connsiteY127" fmla="*/ 2397496 h 2600325"/>
                <a:gd name="connsiteX128" fmla="*/ 1888808 w 2609850"/>
                <a:gd name="connsiteY128" fmla="*/ 2468838 h 2600325"/>
                <a:gd name="connsiteX129" fmla="*/ 1798225 w 2609850"/>
                <a:gd name="connsiteY129" fmla="*/ 2470553 h 2600325"/>
                <a:gd name="connsiteX130" fmla="*/ 1752600 w 2609850"/>
                <a:gd name="connsiteY130" fmla="*/ 2449884 h 2600325"/>
                <a:gd name="connsiteX131" fmla="*/ 1732883 w 2609850"/>
                <a:gd name="connsiteY131" fmla="*/ 2495794 h 2600325"/>
                <a:gd name="connsiteX132" fmla="*/ 1664875 w 2609850"/>
                <a:gd name="connsiteY132" fmla="*/ 2555611 h 2600325"/>
                <a:gd name="connsiteX133" fmla="*/ 1575530 w 2609850"/>
                <a:gd name="connsiteY133" fmla="*/ 2540561 h 2600325"/>
                <a:gd name="connsiteX134" fmla="*/ 1534573 w 2609850"/>
                <a:gd name="connsiteY134" fmla="*/ 2511891 h 2600325"/>
                <a:gd name="connsiteX135" fmla="*/ 1506569 w 2609850"/>
                <a:gd name="connsiteY135" fmla="*/ 2553516 h 2600325"/>
                <a:gd name="connsiteX136" fmla="*/ 1428655 w 2609850"/>
                <a:gd name="connsiteY136" fmla="*/ 2599712 h 2600325"/>
                <a:gd name="connsiteX137" fmla="*/ 1418939 w 2609850"/>
                <a:gd name="connsiteY137" fmla="*/ 2599998 h 26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2609850" h="2600325">
                  <a:moveTo>
                    <a:pt x="1418939" y="2599998"/>
                  </a:moveTo>
                  <a:cubicBezTo>
                    <a:pt x="1390745" y="2599998"/>
                    <a:pt x="1363694" y="2588758"/>
                    <a:pt x="1343692" y="2568279"/>
                  </a:cubicBezTo>
                  <a:lnTo>
                    <a:pt x="1308545" y="2532465"/>
                  </a:lnTo>
                  <a:lnTo>
                    <a:pt x="1273397" y="2568279"/>
                  </a:lnTo>
                  <a:cubicBezTo>
                    <a:pt x="1251109" y="2591044"/>
                    <a:pt x="1220153" y="2602379"/>
                    <a:pt x="1188434" y="2599521"/>
                  </a:cubicBezTo>
                  <a:cubicBezTo>
                    <a:pt x="1156716" y="2596568"/>
                    <a:pt x="1128332" y="2579804"/>
                    <a:pt x="1110615" y="2553325"/>
                  </a:cubicBezTo>
                  <a:lnTo>
                    <a:pt x="1082612" y="2511701"/>
                  </a:lnTo>
                  <a:lnTo>
                    <a:pt x="1041654" y="2540371"/>
                  </a:lnTo>
                  <a:cubicBezTo>
                    <a:pt x="1015556" y="2558659"/>
                    <a:pt x="982980" y="2564184"/>
                    <a:pt x="952310" y="2555420"/>
                  </a:cubicBezTo>
                  <a:cubicBezTo>
                    <a:pt x="921639" y="2546658"/>
                    <a:pt x="896874" y="2524941"/>
                    <a:pt x="884206" y="2495603"/>
                  </a:cubicBezTo>
                  <a:lnTo>
                    <a:pt x="864489" y="2449693"/>
                  </a:lnTo>
                  <a:lnTo>
                    <a:pt x="818864" y="2470362"/>
                  </a:lnTo>
                  <a:cubicBezTo>
                    <a:pt x="789813" y="2483507"/>
                    <a:pt x="756857" y="2482935"/>
                    <a:pt x="728282" y="2468648"/>
                  </a:cubicBezTo>
                  <a:cubicBezTo>
                    <a:pt x="699802" y="2454456"/>
                    <a:pt x="679418" y="2428452"/>
                    <a:pt x="672465" y="2397305"/>
                  </a:cubicBezTo>
                  <a:lnTo>
                    <a:pt x="661511" y="2348442"/>
                  </a:lnTo>
                  <a:lnTo>
                    <a:pt x="612839" y="2360348"/>
                  </a:lnTo>
                  <a:cubicBezTo>
                    <a:pt x="581882" y="2367968"/>
                    <a:pt x="549593" y="2361301"/>
                    <a:pt x="524161" y="2342060"/>
                  </a:cubicBezTo>
                  <a:cubicBezTo>
                    <a:pt x="498729" y="2322820"/>
                    <a:pt x="483489" y="2293578"/>
                    <a:pt x="482346" y="2261765"/>
                  </a:cubicBezTo>
                  <a:lnTo>
                    <a:pt x="480536" y="2211663"/>
                  </a:lnTo>
                  <a:lnTo>
                    <a:pt x="430435" y="2214425"/>
                  </a:lnTo>
                  <a:cubicBezTo>
                    <a:pt x="398717" y="2216235"/>
                    <a:pt x="368141" y="2203758"/>
                    <a:pt x="346615" y="2180231"/>
                  </a:cubicBezTo>
                  <a:cubicBezTo>
                    <a:pt x="325088" y="2156704"/>
                    <a:pt x="315563" y="2125176"/>
                    <a:pt x="320231" y="2093648"/>
                  </a:cubicBezTo>
                  <a:lnTo>
                    <a:pt x="327660" y="2044023"/>
                  </a:lnTo>
                  <a:lnTo>
                    <a:pt x="277940" y="2037641"/>
                  </a:lnTo>
                  <a:cubicBezTo>
                    <a:pt x="246317" y="2033546"/>
                    <a:pt x="218599" y="2015734"/>
                    <a:pt x="201740" y="1988683"/>
                  </a:cubicBezTo>
                  <a:cubicBezTo>
                    <a:pt x="184976" y="1961632"/>
                    <a:pt x="181261" y="1928771"/>
                    <a:pt x="191643" y="1898672"/>
                  </a:cubicBezTo>
                  <a:lnTo>
                    <a:pt x="208026" y="1851332"/>
                  </a:lnTo>
                  <a:lnTo>
                    <a:pt x="160401" y="1835902"/>
                  </a:lnTo>
                  <a:cubicBezTo>
                    <a:pt x="130112" y="1826091"/>
                    <a:pt x="106109" y="1803422"/>
                    <a:pt x="94583" y="1773704"/>
                  </a:cubicBezTo>
                  <a:cubicBezTo>
                    <a:pt x="83058" y="1743986"/>
                    <a:pt x="85534" y="1711029"/>
                    <a:pt x="101251" y="1683311"/>
                  </a:cubicBezTo>
                  <a:lnTo>
                    <a:pt x="126016" y="1639877"/>
                  </a:lnTo>
                  <a:lnTo>
                    <a:pt x="82391" y="1616065"/>
                  </a:lnTo>
                  <a:cubicBezTo>
                    <a:pt x="54388" y="1600825"/>
                    <a:pt x="35052" y="1574060"/>
                    <a:pt x="29242" y="1542722"/>
                  </a:cubicBezTo>
                  <a:cubicBezTo>
                    <a:pt x="23432" y="1511385"/>
                    <a:pt x="31909" y="1479476"/>
                    <a:pt x="52483" y="1455188"/>
                  </a:cubicBezTo>
                  <a:lnTo>
                    <a:pt x="84868" y="1416992"/>
                  </a:lnTo>
                  <a:lnTo>
                    <a:pt x="45911" y="1385274"/>
                  </a:lnTo>
                  <a:cubicBezTo>
                    <a:pt x="21336" y="1365272"/>
                    <a:pt x="7144" y="1335458"/>
                    <a:pt x="7144" y="1303645"/>
                  </a:cubicBezTo>
                  <a:cubicBezTo>
                    <a:pt x="7144" y="1271831"/>
                    <a:pt x="21336" y="1242018"/>
                    <a:pt x="46006" y="1221920"/>
                  </a:cubicBezTo>
                  <a:lnTo>
                    <a:pt x="84963" y="1190202"/>
                  </a:lnTo>
                  <a:lnTo>
                    <a:pt x="52578" y="1152007"/>
                  </a:lnTo>
                  <a:cubicBezTo>
                    <a:pt x="31909" y="1127718"/>
                    <a:pt x="23432" y="1095809"/>
                    <a:pt x="29242" y="1064472"/>
                  </a:cubicBezTo>
                  <a:cubicBezTo>
                    <a:pt x="35052" y="1033135"/>
                    <a:pt x="54483" y="1006465"/>
                    <a:pt x="82391" y="991130"/>
                  </a:cubicBezTo>
                  <a:lnTo>
                    <a:pt x="126302" y="967127"/>
                  </a:lnTo>
                  <a:lnTo>
                    <a:pt x="101537" y="923693"/>
                  </a:lnTo>
                  <a:cubicBezTo>
                    <a:pt x="85725" y="895975"/>
                    <a:pt x="83344" y="863114"/>
                    <a:pt x="94869" y="833396"/>
                  </a:cubicBezTo>
                  <a:cubicBezTo>
                    <a:pt x="106394" y="803678"/>
                    <a:pt x="130397" y="781008"/>
                    <a:pt x="160687" y="771197"/>
                  </a:cubicBezTo>
                  <a:lnTo>
                    <a:pt x="208312" y="755767"/>
                  </a:lnTo>
                  <a:lnTo>
                    <a:pt x="191929" y="708428"/>
                  </a:lnTo>
                  <a:cubicBezTo>
                    <a:pt x="181547" y="678329"/>
                    <a:pt x="185166" y="645467"/>
                    <a:pt x="202025" y="618416"/>
                  </a:cubicBezTo>
                  <a:cubicBezTo>
                    <a:pt x="218789" y="591365"/>
                    <a:pt x="246602" y="573458"/>
                    <a:pt x="278130" y="569458"/>
                  </a:cubicBezTo>
                  <a:lnTo>
                    <a:pt x="327850" y="563076"/>
                  </a:lnTo>
                  <a:lnTo>
                    <a:pt x="320421" y="513451"/>
                  </a:lnTo>
                  <a:cubicBezTo>
                    <a:pt x="315754" y="481923"/>
                    <a:pt x="325374" y="450395"/>
                    <a:pt x="346805" y="426869"/>
                  </a:cubicBezTo>
                  <a:cubicBezTo>
                    <a:pt x="368237" y="403342"/>
                    <a:pt x="398812" y="390959"/>
                    <a:pt x="430625" y="392674"/>
                  </a:cubicBezTo>
                  <a:lnTo>
                    <a:pt x="480727" y="395436"/>
                  </a:lnTo>
                  <a:lnTo>
                    <a:pt x="482537" y="345335"/>
                  </a:lnTo>
                  <a:cubicBezTo>
                    <a:pt x="483680" y="313521"/>
                    <a:pt x="498920" y="284184"/>
                    <a:pt x="524256" y="265039"/>
                  </a:cubicBezTo>
                  <a:cubicBezTo>
                    <a:pt x="549688" y="245798"/>
                    <a:pt x="581978" y="239131"/>
                    <a:pt x="612934" y="246751"/>
                  </a:cubicBezTo>
                  <a:lnTo>
                    <a:pt x="661607" y="258657"/>
                  </a:lnTo>
                  <a:lnTo>
                    <a:pt x="672560" y="209794"/>
                  </a:lnTo>
                  <a:cubicBezTo>
                    <a:pt x="679513" y="178742"/>
                    <a:pt x="699897" y="152739"/>
                    <a:pt x="728377" y="138452"/>
                  </a:cubicBezTo>
                  <a:cubicBezTo>
                    <a:pt x="756857" y="124259"/>
                    <a:pt x="789908" y="123593"/>
                    <a:pt x="818960" y="136737"/>
                  </a:cubicBezTo>
                  <a:lnTo>
                    <a:pt x="864584" y="157406"/>
                  </a:lnTo>
                  <a:lnTo>
                    <a:pt x="884301" y="111496"/>
                  </a:lnTo>
                  <a:cubicBezTo>
                    <a:pt x="896874" y="82159"/>
                    <a:pt x="921734" y="60442"/>
                    <a:pt x="952405" y="51679"/>
                  </a:cubicBezTo>
                  <a:cubicBezTo>
                    <a:pt x="983075" y="43011"/>
                    <a:pt x="1015651" y="48440"/>
                    <a:pt x="1041749" y="66728"/>
                  </a:cubicBezTo>
                  <a:lnTo>
                    <a:pt x="1082707" y="95399"/>
                  </a:lnTo>
                  <a:lnTo>
                    <a:pt x="1110710" y="53774"/>
                  </a:lnTo>
                  <a:cubicBezTo>
                    <a:pt x="1128522" y="27390"/>
                    <a:pt x="1156907" y="10531"/>
                    <a:pt x="1188530" y="7578"/>
                  </a:cubicBezTo>
                  <a:cubicBezTo>
                    <a:pt x="1220153" y="4721"/>
                    <a:pt x="1251204" y="16055"/>
                    <a:pt x="1273493" y="38820"/>
                  </a:cubicBezTo>
                  <a:lnTo>
                    <a:pt x="1308640" y="74634"/>
                  </a:lnTo>
                  <a:lnTo>
                    <a:pt x="1343787" y="38820"/>
                  </a:lnTo>
                  <a:cubicBezTo>
                    <a:pt x="1366076" y="16055"/>
                    <a:pt x="1397032" y="4721"/>
                    <a:pt x="1428750" y="7578"/>
                  </a:cubicBezTo>
                  <a:cubicBezTo>
                    <a:pt x="1460468" y="10531"/>
                    <a:pt x="1488853" y="27295"/>
                    <a:pt x="1506569" y="53774"/>
                  </a:cubicBezTo>
                  <a:lnTo>
                    <a:pt x="1534573" y="95399"/>
                  </a:lnTo>
                  <a:lnTo>
                    <a:pt x="1575530" y="66728"/>
                  </a:lnTo>
                  <a:cubicBezTo>
                    <a:pt x="1601629" y="48440"/>
                    <a:pt x="1634204" y="42916"/>
                    <a:pt x="1664875" y="51679"/>
                  </a:cubicBezTo>
                  <a:cubicBezTo>
                    <a:pt x="1695545" y="60347"/>
                    <a:pt x="1720310" y="82159"/>
                    <a:pt x="1732883" y="111496"/>
                  </a:cubicBezTo>
                  <a:lnTo>
                    <a:pt x="1752600" y="157406"/>
                  </a:lnTo>
                  <a:lnTo>
                    <a:pt x="1798225" y="136737"/>
                  </a:lnTo>
                  <a:cubicBezTo>
                    <a:pt x="1827276" y="123593"/>
                    <a:pt x="1860233" y="124259"/>
                    <a:pt x="1888808" y="138452"/>
                  </a:cubicBezTo>
                  <a:cubicBezTo>
                    <a:pt x="1917287" y="152644"/>
                    <a:pt x="1937671" y="178647"/>
                    <a:pt x="1944624" y="209794"/>
                  </a:cubicBezTo>
                  <a:lnTo>
                    <a:pt x="1955578" y="258657"/>
                  </a:lnTo>
                  <a:lnTo>
                    <a:pt x="2004251" y="246751"/>
                  </a:lnTo>
                  <a:cubicBezTo>
                    <a:pt x="2035207" y="239226"/>
                    <a:pt x="2067497" y="245894"/>
                    <a:pt x="2092928" y="265039"/>
                  </a:cubicBezTo>
                  <a:cubicBezTo>
                    <a:pt x="2118360" y="284279"/>
                    <a:pt x="2133600" y="313521"/>
                    <a:pt x="2134743" y="345335"/>
                  </a:cubicBezTo>
                  <a:lnTo>
                    <a:pt x="2136553" y="395436"/>
                  </a:lnTo>
                  <a:lnTo>
                    <a:pt x="2186654" y="392674"/>
                  </a:lnTo>
                  <a:cubicBezTo>
                    <a:pt x="2218468" y="390864"/>
                    <a:pt x="2249043" y="403342"/>
                    <a:pt x="2270474" y="426869"/>
                  </a:cubicBezTo>
                  <a:cubicBezTo>
                    <a:pt x="2291906" y="450395"/>
                    <a:pt x="2301526" y="481923"/>
                    <a:pt x="2296859" y="513451"/>
                  </a:cubicBezTo>
                  <a:lnTo>
                    <a:pt x="2289429" y="563076"/>
                  </a:lnTo>
                  <a:lnTo>
                    <a:pt x="2339150" y="569458"/>
                  </a:lnTo>
                  <a:cubicBezTo>
                    <a:pt x="2370773" y="573554"/>
                    <a:pt x="2398490" y="591365"/>
                    <a:pt x="2415350" y="618416"/>
                  </a:cubicBezTo>
                  <a:cubicBezTo>
                    <a:pt x="2432114" y="645467"/>
                    <a:pt x="2435828" y="678329"/>
                    <a:pt x="2425446" y="708428"/>
                  </a:cubicBezTo>
                  <a:lnTo>
                    <a:pt x="2409063" y="755767"/>
                  </a:lnTo>
                  <a:lnTo>
                    <a:pt x="2456688" y="771197"/>
                  </a:lnTo>
                  <a:cubicBezTo>
                    <a:pt x="2486978" y="781008"/>
                    <a:pt x="2510981" y="803678"/>
                    <a:pt x="2522506" y="833396"/>
                  </a:cubicBezTo>
                  <a:cubicBezTo>
                    <a:pt x="2534031" y="863114"/>
                    <a:pt x="2531555" y="896070"/>
                    <a:pt x="2515743" y="923693"/>
                  </a:cubicBezTo>
                  <a:lnTo>
                    <a:pt x="2490978" y="967127"/>
                  </a:lnTo>
                  <a:lnTo>
                    <a:pt x="2534888" y="991130"/>
                  </a:lnTo>
                  <a:cubicBezTo>
                    <a:pt x="2562892" y="1006370"/>
                    <a:pt x="2582228" y="1033135"/>
                    <a:pt x="2588038" y="1064472"/>
                  </a:cubicBezTo>
                  <a:cubicBezTo>
                    <a:pt x="2593848" y="1095809"/>
                    <a:pt x="2585371" y="1127718"/>
                    <a:pt x="2564702" y="1152007"/>
                  </a:cubicBezTo>
                  <a:lnTo>
                    <a:pt x="2532316" y="1190202"/>
                  </a:lnTo>
                  <a:lnTo>
                    <a:pt x="2571274" y="1221920"/>
                  </a:lnTo>
                  <a:cubicBezTo>
                    <a:pt x="2595944" y="1242018"/>
                    <a:pt x="2610136" y="1271831"/>
                    <a:pt x="2610136" y="1303645"/>
                  </a:cubicBezTo>
                  <a:cubicBezTo>
                    <a:pt x="2610136" y="1335458"/>
                    <a:pt x="2595944" y="1365272"/>
                    <a:pt x="2571274" y="1385369"/>
                  </a:cubicBezTo>
                  <a:lnTo>
                    <a:pt x="2532316" y="1417088"/>
                  </a:lnTo>
                  <a:lnTo>
                    <a:pt x="2564702" y="1455283"/>
                  </a:lnTo>
                  <a:cubicBezTo>
                    <a:pt x="2585371" y="1479572"/>
                    <a:pt x="2593848" y="1511480"/>
                    <a:pt x="2587943" y="1542818"/>
                  </a:cubicBezTo>
                  <a:cubicBezTo>
                    <a:pt x="2582132" y="1574155"/>
                    <a:pt x="2562701" y="1600825"/>
                    <a:pt x="2534793" y="1616160"/>
                  </a:cubicBezTo>
                  <a:lnTo>
                    <a:pt x="2490883" y="1640163"/>
                  </a:lnTo>
                  <a:lnTo>
                    <a:pt x="2515648" y="1683597"/>
                  </a:lnTo>
                  <a:cubicBezTo>
                    <a:pt x="2531459" y="1711315"/>
                    <a:pt x="2533841" y="1744176"/>
                    <a:pt x="2522411" y="1773894"/>
                  </a:cubicBezTo>
                  <a:cubicBezTo>
                    <a:pt x="2510885" y="1803612"/>
                    <a:pt x="2486882" y="1826282"/>
                    <a:pt x="2456593" y="1836092"/>
                  </a:cubicBezTo>
                  <a:lnTo>
                    <a:pt x="2408968" y="1851523"/>
                  </a:lnTo>
                  <a:lnTo>
                    <a:pt x="2425351" y="1898862"/>
                  </a:lnTo>
                  <a:cubicBezTo>
                    <a:pt x="2435733" y="1928961"/>
                    <a:pt x="2432114" y="1961727"/>
                    <a:pt x="2415254" y="1988873"/>
                  </a:cubicBezTo>
                  <a:cubicBezTo>
                    <a:pt x="2398490" y="2015924"/>
                    <a:pt x="2370677" y="2033831"/>
                    <a:pt x="2339150" y="2037832"/>
                  </a:cubicBezTo>
                  <a:lnTo>
                    <a:pt x="2289429" y="2044214"/>
                  </a:lnTo>
                  <a:lnTo>
                    <a:pt x="2296859" y="2093839"/>
                  </a:lnTo>
                  <a:cubicBezTo>
                    <a:pt x="2301526" y="2125367"/>
                    <a:pt x="2291906" y="2156894"/>
                    <a:pt x="2270474" y="2180421"/>
                  </a:cubicBezTo>
                  <a:cubicBezTo>
                    <a:pt x="2249043" y="2203948"/>
                    <a:pt x="2218468" y="2216426"/>
                    <a:pt x="2186654" y="2214616"/>
                  </a:cubicBezTo>
                  <a:lnTo>
                    <a:pt x="2136553" y="2211854"/>
                  </a:lnTo>
                  <a:lnTo>
                    <a:pt x="2134743" y="2261955"/>
                  </a:lnTo>
                  <a:cubicBezTo>
                    <a:pt x="2133600" y="2293769"/>
                    <a:pt x="2118360" y="2323106"/>
                    <a:pt x="2092928" y="2342251"/>
                  </a:cubicBezTo>
                  <a:cubicBezTo>
                    <a:pt x="2067497" y="2361492"/>
                    <a:pt x="2035207" y="2368159"/>
                    <a:pt x="2004251" y="2360539"/>
                  </a:cubicBezTo>
                  <a:lnTo>
                    <a:pt x="1955578" y="2348633"/>
                  </a:lnTo>
                  <a:lnTo>
                    <a:pt x="1944624" y="2397496"/>
                  </a:lnTo>
                  <a:cubicBezTo>
                    <a:pt x="1937671" y="2428547"/>
                    <a:pt x="1917287" y="2454551"/>
                    <a:pt x="1888808" y="2468838"/>
                  </a:cubicBezTo>
                  <a:cubicBezTo>
                    <a:pt x="1860233" y="2483031"/>
                    <a:pt x="1827276" y="2483697"/>
                    <a:pt x="1798225" y="2470553"/>
                  </a:cubicBezTo>
                  <a:lnTo>
                    <a:pt x="1752600" y="2449884"/>
                  </a:lnTo>
                  <a:lnTo>
                    <a:pt x="1732883" y="2495794"/>
                  </a:lnTo>
                  <a:cubicBezTo>
                    <a:pt x="1720310" y="2525036"/>
                    <a:pt x="1695450" y="2546848"/>
                    <a:pt x="1664875" y="2555611"/>
                  </a:cubicBezTo>
                  <a:cubicBezTo>
                    <a:pt x="1634204" y="2564374"/>
                    <a:pt x="1601629" y="2558850"/>
                    <a:pt x="1575530" y="2540561"/>
                  </a:cubicBezTo>
                  <a:lnTo>
                    <a:pt x="1534573" y="2511891"/>
                  </a:lnTo>
                  <a:lnTo>
                    <a:pt x="1506569" y="2553516"/>
                  </a:lnTo>
                  <a:cubicBezTo>
                    <a:pt x="1488758" y="2579900"/>
                    <a:pt x="1460373" y="2596759"/>
                    <a:pt x="1428655" y="2599712"/>
                  </a:cubicBezTo>
                  <a:cubicBezTo>
                    <a:pt x="1425416" y="2599807"/>
                    <a:pt x="1422178" y="2599998"/>
                    <a:pt x="1418939" y="259999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dist="127000" dir="2700000" algn="tl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Ellipse 93">
              <a:extLst>
                <a:ext uri="{FF2B5EF4-FFF2-40B4-BE49-F238E27FC236}">
                  <a16:creationId xmlns:a16="http://schemas.microsoft.com/office/drawing/2014/main" id="{6F1FECF4-87D1-48F1-B8C8-588AC9040AC5}"/>
                </a:ext>
              </a:extLst>
            </p:cNvPr>
            <p:cNvSpPr/>
            <p:nvPr/>
          </p:nvSpPr>
          <p:spPr>
            <a:xfrm>
              <a:off x="7397543" y="809831"/>
              <a:ext cx="3184732" cy="3184732"/>
            </a:xfrm>
            <a:prstGeom prst="ellipse">
              <a:avLst/>
            </a:prstGeom>
            <a:solidFill>
              <a:srgbClr val="004466"/>
            </a:solidFill>
            <a:ln w="63500" cap="flat">
              <a:noFill/>
              <a:prstDash val="solid"/>
              <a:miter/>
            </a:ln>
            <a:effectLst>
              <a:outerShdw dist="76200" dir="13380000" algn="tl" rotWithShape="0">
                <a:srgbClr val="E0457B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e 15">
            <a:extLst>
              <a:ext uri="{FF2B5EF4-FFF2-40B4-BE49-F238E27FC236}">
                <a16:creationId xmlns:a16="http://schemas.microsoft.com/office/drawing/2014/main" id="{90A1CC2A-DBFD-467E-B124-E516888C0CC8}"/>
              </a:ext>
            </a:extLst>
          </p:cNvPr>
          <p:cNvGrpSpPr/>
          <p:nvPr/>
        </p:nvGrpSpPr>
        <p:grpSpPr>
          <a:xfrm>
            <a:off x="981201" y="969862"/>
            <a:ext cx="219856" cy="219856"/>
            <a:chOff x="2599543" y="1166813"/>
            <a:chExt cx="251603" cy="251603"/>
          </a:xfrm>
        </p:grpSpPr>
        <p:grpSp>
          <p:nvGrpSpPr>
            <p:cNvPr id="43" name="Groupe 16">
              <a:extLst>
                <a:ext uri="{FF2B5EF4-FFF2-40B4-BE49-F238E27FC236}">
                  <a16:creationId xmlns:a16="http://schemas.microsoft.com/office/drawing/2014/main" id="{DF6DBC5B-AC7F-4D20-9F6E-F1A05BF1624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7" name="Connecteur droit 20">
                <a:extLst>
                  <a:ext uri="{FF2B5EF4-FFF2-40B4-BE49-F238E27FC236}">
                    <a16:creationId xmlns:a16="http://schemas.microsoft.com/office/drawing/2014/main" id="{7CD8B7D9-DADB-4FFE-ADD9-5087FD50EF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21">
                <a:extLst>
                  <a:ext uri="{FF2B5EF4-FFF2-40B4-BE49-F238E27FC236}">
                    <a16:creationId xmlns:a16="http://schemas.microsoft.com/office/drawing/2014/main" id="{8BE32033-94B3-4967-9FE5-CC371698B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e 17">
              <a:extLst>
                <a:ext uri="{FF2B5EF4-FFF2-40B4-BE49-F238E27FC236}">
                  <a16:creationId xmlns:a16="http://schemas.microsoft.com/office/drawing/2014/main" id="{4B385BA9-2AF2-4EFC-9093-6247E49B40E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5" name="Connecteur droit 18">
                <a:extLst>
                  <a:ext uri="{FF2B5EF4-FFF2-40B4-BE49-F238E27FC236}">
                    <a16:creationId xmlns:a16="http://schemas.microsoft.com/office/drawing/2014/main" id="{428E626E-F295-4F5A-B0AF-CAC0078FCD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19">
                <a:extLst>
                  <a:ext uri="{FF2B5EF4-FFF2-40B4-BE49-F238E27FC236}">
                    <a16:creationId xmlns:a16="http://schemas.microsoft.com/office/drawing/2014/main" id="{86E1C433-5732-4AF2-B685-7FAD22C4E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e 22">
            <a:extLst>
              <a:ext uri="{FF2B5EF4-FFF2-40B4-BE49-F238E27FC236}">
                <a16:creationId xmlns:a16="http://schemas.microsoft.com/office/drawing/2014/main" id="{DA0B81F5-25C8-44F8-BBD2-8E2F9E075BA8}"/>
              </a:ext>
            </a:extLst>
          </p:cNvPr>
          <p:cNvGrpSpPr/>
          <p:nvPr/>
        </p:nvGrpSpPr>
        <p:grpSpPr>
          <a:xfrm>
            <a:off x="5324601" y="1325462"/>
            <a:ext cx="219856" cy="219856"/>
            <a:chOff x="2599543" y="1166813"/>
            <a:chExt cx="251603" cy="251603"/>
          </a:xfrm>
        </p:grpSpPr>
        <p:grpSp>
          <p:nvGrpSpPr>
            <p:cNvPr id="50" name="Groupe 23">
              <a:extLst>
                <a:ext uri="{FF2B5EF4-FFF2-40B4-BE49-F238E27FC236}">
                  <a16:creationId xmlns:a16="http://schemas.microsoft.com/office/drawing/2014/main" id="{4295E685-F3F2-4EFF-AD85-41E2A25DE42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4" name="Connecteur droit 27">
                <a:extLst>
                  <a:ext uri="{FF2B5EF4-FFF2-40B4-BE49-F238E27FC236}">
                    <a16:creationId xmlns:a16="http://schemas.microsoft.com/office/drawing/2014/main" id="{60576850-EF21-4CCA-9BB1-C410E416F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28">
                <a:extLst>
                  <a:ext uri="{FF2B5EF4-FFF2-40B4-BE49-F238E27FC236}">
                    <a16:creationId xmlns:a16="http://schemas.microsoft.com/office/drawing/2014/main" id="{B75645A3-1A4F-48D4-B447-B9DB041A7A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e 24">
              <a:extLst>
                <a:ext uri="{FF2B5EF4-FFF2-40B4-BE49-F238E27FC236}">
                  <a16:creationId xmlns:a16="http://schemas.microsoft.com/office/drawing/2014/main" id="{20F40E79-8C99-4872-BE77-CEE31663E20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2" name="Connecteur droit 25">
                <a:extLst>
                  <a:ext uri="{FF2B5EF4-FFF2-40B4-BE49-F238E27FC236}">
                    <a16:creationId xmlns:a16="http://schemas.microsoft.com/office/drawing/2014/main" id="{A4AF7FFA-B5CD-4AFC-B131-CD0218478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26">
                <a:extLst>
                  <a:ext uri="{FF2B5EF4-FFF2-40B4-BE49-F238E27FC236}">
                    <a16:creationId xmlns:a16="http://schemas.microsoft.com/office/drawing/2014/main" id="{B56412F7-66A3-4E23-BEA5-EAA8BC58DA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e 29">
            <a:extLst>
              <a:ext uri="{FF2B5EF4-FFF2-40B4-BE49-F238E27FC236}">
                <a16:creationId xmlns:a16="http://schemas.microsoft.com/office/drawing/2014/main" id="{8A0BF420-B1D1-436E-B812-CB3BFA3AC7DE}"/>
              </a:ext>
            </a:extLst>
          </p:cNvPr>
          <p:cNvGrpSpPr/>
          <p:nvPr/>
        </p:nvGrpSpPr>
        <p:grpSpPr>
          <a:xfrm>
            <a:off x="1006601" y="5872062"/>
            <a:ext cx="219856" cy="219856"/>
            <a:chOff x="2599543" y="1166813"/>
            <a:chExt cx="251603" cy="251603"/>
          </a:xfrm>
        </p:grpSpPr>
        <p:grpSp>
          <p:nvGrpSpPr>
            <p:cNvPr id="57" name="Groupe 30">
              <a:extLst>
                <a:ext uri="{FF2B5EF4-FFF2-40B4-BE49-F238E27FC236}">
                  <a16:creationId xmlns:a16="http://schemas.microsoft.com/office/drawing/2014/main" id="{15112BDB-C6CD-4A57-82D1-6A1A00E0E76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34">
                <a:extLst>
                  <a:ext uri="{FF2B5EF4-FFF2-40B4-BE49-F238E27FC236}">
                    <a16:creationId xmlns:a16="http://schemas.microsoft.com/office/drawing/2014/main" id="{D456FA19-58D9-4B91-86BB-9A6BEF122D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35">
                <a:extLst>
                  <a:ext uri="{FF2B5EF4-FFF2-40B4-BE49-F238E27FC236}">
                    <a16:creationId xmlns:a16="http://schemas.microsoft.com/office/drawing/2014/main" id="{34E45094-0781-475E-8BE9-E5FB9B23A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31">
              <a:extLst>
                <a:ext uri="{FF2B5EF4-FFF2-40B4-BE49-F238E27FC236}">
                  <a16:creationId xmlns:a16="http://schemas.microsoft.com/office/drawing/2014/main" id="{22282932-DCF5-4EAA-A1F9-F5164D561CE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9" name="Connecteur droit 32">
                <a:extLst>
                  <a:ext uri="{FF2B5EF4-FFF2-40B4-BE49-F238E27FC236}">
                    <a16:creationId xmlns:a16="http://schemas.microsoft.com/office/drawing/2014/main" id="{6E45E447-FEF7-4AD5-BEC9-53088228E4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33">
                <a:extLst>
                  <a:ext uri="{FF2B5EF4-FFF2-40B4-BE49-F238E27FC236}">
                    <a16:creationId xmlns:a16="http://schemas.microsoft.com/office/drawing/2014/main" id="{51171C9A-CF6A-4D6D-9A01-AF11DEE14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ZoneTexte 95">
            <a:extLst>
              <a:ext uri="{FF2B5EF4-FFF2-40B4-BE49-F238E27FC236}">
                <a16:creationId xmlns:a16="http://schemas.microsoft.com/office/drawing/2014/main" id="{F2FE3E32-401F-4861-9174-787C04562129}"/>
              </a:ext>
            </a:extLst>
          </p:cNvPr>
          <p:cNvSpPr txBox="1"/>
          <p:nvPr/>
        </p:nvSpPr>
        <p:spPr>
          <a:xfrm>
            <a:off x="6261101" y="1756264"/>
            <a:ext cx="5159828" cy="1421928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My name is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XXX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&amp; I am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XX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 years old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7CF6103E-6531-4F35-98CA-84B79859FE42}"/>
              </a:ext>
            </a:extLst>
          </p:cNvPr>
          <p:cNvSpPr txBox="1"/>
          <p:nvPr/>
        </p:nvSpPr>
        <p:spPr>
          <a:xfrm>
            <a:off x="5993921" y="3501096"/>
            <a:ext cx="5694187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I’d like to tell you about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hearing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how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hearing devices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 me hear some sounds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couldn’t hear before</a:t>
            </a:r>
          </a:p>
        </p:txBody>
      </p:sp>
      <p:sp>
        <p:nvSpPr>
          <p:cNvPr id="15" name="Graphique 7">
            <a:extLst>
              <a:ext uri="{FF2B5EF4-FFF2-40B4-BE49-F238E27FC236}">
                <a16:creationId xmlns:a16="http://schemas.microsoft.com/office/drawing/2014/main" id="{7A11701F-2547-48B8-B64E-B04BDA857B2D}"/>
              </a:ext>
            </a:extLst>
          </p:cNvPr>
          <p:cNvSpPr/>
          <p:nvPr/>
        </p:nvSpPr>
        <p:spPr>
          <a:xfrm>
            <a:off x="1027994" y="1406114"/>
            <a:ext cx="4297477" cy="4297473"/>
          </a:xfrm>
          <a:prstGeom prst="ellipse">
            <a:avLst/>
          </a:prstGeom>
          <a:solidFill>
            <a:schemeClr val="bg1"/>
          </a:solidFill>
          <a:ln w="63500" cap="flat">
            <a:noFill/>
            <a:prstDash val="solid"/>
            <a:miter/>
          </a:ln>
          <a:effectLst>
            <a:outerShdw dist="76200" dir="2700000" algn="tl" rotWithShape="0">
              <a:srgbClr val="E0457B"/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" name="Grafik 3">
            <a:extLst>
              <a:ext uri="{FF2B5EF4-FFF2-40B4-BE49-F238E27FC236}">
                <a16:creationId xmlns:a16="http://schemas.microsoft.com/office/drawing/2014/main" id="{F90EBF96-818B-4DBA-9E5F-78F72EFD9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F4FFD89-327C-47F0-B00C-468B7C5A42CD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IMAGE: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Right-click on the shape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"Format shape".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"Fill" select "Picture or texture fill"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"File"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Select the desired image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"Picture Tools", "Format", click on "Crop" and then "Fill"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4DD06CE-56F5-43FD-932E-30D655379617}"/>
              </a:ext>
            </a:extLst>
          </p:cNvPr>
          <p:cNvSpPr txBox="1"/>
          <p:nvPr/>
        </p:nvSpPr>
        <p:spPr>
          <a:xfrm>
            <a:off x="2339067" y="3222822"/>
            <a:ext cx="1861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Insert </a:t>
            </a:r>
            <a:r>
              <a:rPr lang="de-CH" sz="1400" i="1" dirty="0" err="1"/>
              <a:t>your</a:t>
            </a:r>
            <a:r>
              <a:rPr lang="de-CH" sz="1400" i="1" dirty="0"/>
              <a:t> </a:t>
            </a:r>
            <a:r>
              <a:rPr lang="de-CH" sz="1400" i="1" dirty="0" err="1"/>
              <a:t>picture</a:t>
            </a:r>
            <a:endParaRPr lang="de-CH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122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9105A57E-8B59-4456-B227-09142C3F98B6}"/>
              </a:ext>
            </a:extLst>
          </p:cNvPr>
          <p:cNvGrpSpPr/>
          <p:nvPr/>
        </p:nvGrpSpPr>
        <p:grpSpPr>
          <a:xfrm>
            <a:off x="-2304698" y="0"/>
            <a:ext cx="16211550" cy="6858000"/>
            <a:chOff x="-5581650" y="0"/>
            <a:chExt cx="16211550" cy="6858000"/>
          </a:xfrm>
        </p:grpSpPr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0461FD73-F467-4E4C-BBA7-ECED50B31273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95BA06F5-C9A1-49DD-9DC0-CA0C54B6790C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Parallélogramme 12">
              <a:extLst>
                <a:ext uri="{FF2B5EF4-FFF2-40B4-BE49-F238E27FC236}">
                  <a16:creationId xmlns:a16="http://schemas.microsoft.com/office/drawing/2014/main" id="{668D74AD-2EE5-4C18-8A2A-3AAC02D3DA4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71507E-4FE2-4D38-8AE1-EAB5EE295BE9}"/>
              </a:ext>
            </a:extLst>
          </p:cNvPr>
          <p:cNvSpPr txBox="1"/>
          <p:nvPr/>
        </p:nvSpPr>
        <p:spPr>
          <a:xfrm>
            <a:off x="1550525" y="340466"/>
            <a:ext cx="9090951" cy="10895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 if you don’t have a hearing loss, it is important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to protect your hearing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0093B2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74C7218-0A28-420F-A2CC-131A93EF4344}"/>
              </a:ext>
            </a:extLst>
          </p:cNvPr>
          <p:cNvGrpSpPr/>
          <p:nvPr/>
        </p:nvGrpSpPr>
        <p:grpSpPr>
          <a:xfrm>
            <a:off x="1515418" y="3551968"/>
            <a:ext cx="521003" cy="553807"/>
            <a:chOff x="8174647" y="5211628"/>
            <a:chExt cx="866407" cy="920959"/>
          </a:xfrm>
        </p:grpSpPr>
        <p:sp>
          <p:nvSpPr>
            <p:cNvPr id="18" name="Graphique 11">
              <a:extLst>
                <a:ext uri="{FF2B5EF4-FFF2-40B4-BE49-F238E27FC236}">
                  <a16:creationId xmlns:a16="http://schemas.microsoft.com/office/drawing/2014/main" id="{C1A00EB7-6D99-486E-8011-F9EFCD489B60}"/>
                </a:ext>
              </a:extLst>
            </p:cNvPr>
            <p:cNvSpPr/>
            <p:nvPr/>
          </p:nvSpPr>
          <p:spPr>
            <a:xfrm rot="6423890">
              <a:off x="8151499" y="5234776"/>
              <a:ext cx="912704" cy="86640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508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56B3AFB-174C-4330-A21B-A6C2CE5837A0}"/>
                </a:ext>
              </a:extLst>
            </p:cNvPr>
            <p:cNvSpPr txBox="1"/>
            <p:nvPr/>
          </p:nvSpPr>
          <p:spPr>
            <a:xfrm>
              <a:off x="8423037" y="5334148"/>
              <a:ext cx="459040" cy="798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F198788-3DB5-4191-980E-47F97591E0B5}"/>
              </a:ext>
            </a:extLst>
          </p:cNvPr>
          <p:cNvSpPr txBox="1"/>
          <p:nvPr/>
        </p:nvSpPr>
        <p:spPr>
          <a:xfrm>
            <a:off x="2159628" y="3550321"/>
            <a:ext cx="2100127" cy="5975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Listening to music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high volumes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95F0E93-A534-492D-807A-600F64DDB1E8}"/>
              </a:ext>
            </a:extLst>
          </p:cNvPr>
          <p:cNvGrpSpPr/>
          <p:nvPr/>
        </p:nvGrpSpPr>
        <p:grpSpPr>
          <a:xfrm>
            <a:off x="1515418" y="4367894"/>
            <a:ext cx="604164" cy="597300"/>
            <a:chOff x="5906728" y="4125233"/>
            <a:chExt cx="676708" cy="669018"/>
          </a:xfrm>
        </p:grpSpPr>
        <p:sp>
          <p:nvSpPr>
            <p:cNvPr id="21" name="Graphique 13">
              <a:extLst>
                <a:ext uri="{FF2B5EF4-FFF2-40B4-BE49-F238E27FC236}">
                  <a16:creationId xmlns:a16="http://schemas.microsoft.com/office/drawing/2014/main" id="{3B16FBBA-9123-462D-9C1B-E35273B6DCB1}"/>
                </a:ext>
              </a:extLst>
            </p:cNvPr>
            <p:cNvSpPr/>
            <p:nvPr/>
          </p:nvSpPr>
          <p:spPr>
            <a:xfrm>
              <a:off x="5906728" y="4125233"/>
              <a:ext cx="676708" cy="669018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34B2368-1A2A-41BA-8EAA-0935D1126556}"/>
                </a:ext>
              </a:extLst>
            </p:cNvPr>
            <p:cNvSpPr txBox="1"/>
            <p:nvPr/>
          </p:nvSpPr>
          <p:spPr>
            <a:xfrm>
              <a:off x="6029093" y="4225802"/>
              <a:ext cx="388184" cy="53778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BAE3845-D3FE-421D-B17A-810ACCC5EE0B}"/>
              </a:ext>
            </a:extLst>
          </p:cNvPr>
          <p:cNvSpPr txBox="1"/>
          <p:nvPr/>
        </p:nvSpPr>
        <p:spPr>
          <a:xfrm>
            <a:off x="2201123" y="4552997"/>
            <a:ext cx="2521716" cy="351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Playing with loud toys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571C31-9A44-4C5F-833D-162595097CE0}"/>
              </a:ext>
            </a:extLst>
          </p:cNvPr>
          <p:cNvGrpSpPr/>
          <p:nvPr/>
        </p:nvGrpSpPr>
        <p:grpSpPr>
          <a:xfrm>
            <a:off x="1133507" y="2016192"/>
            <a:ext cx="4260366" cy="1326262"/>
            <a:chOff x="1133507" y="2016192"/>
            <a:chExt cx="4260366" cy="132626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8D90B6ED-0996-45D7-A994-FAA1890C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3507" y="2016192"/>
              <a:ext cx="4260366" cy="1326262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ACD44F7-AF63-484C-8AE3-FE45D243B4A0}"/>
                </a:ext>
              </a:extLst>
            </p:cNvPr>
            <p:cNvSpPr txBox="1"/>
            <p:nvPr/>
          </p:nvSpPr>
          <p:spPr>
            <a:xfrm>
              <a:off x="1494091" y="2300527"/>
              <a:ext cx="3636829" cy="8463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Noise can be too loud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during many activities</a:t>
              </a:r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C898CF0F-648C-42F0-9B1D-D1561FB7F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-3322528" y="3308014"/>
            <a:ext cx="6873239" cy="257210"/>
          </a:xfrm>
          <a:prstGeom prst="rect">
            <a:avLst/>
          </a:prstGeom>
        </p:spPr>
      </p:pic>
      <p:grpSp>
        <p:nvGrpSpPr>
          <p:cNvPr id="93" name="Groupe 42">
            <a:extLst>
              <a:ext uri="{FF2B5EF4-FFF2-40B4-BE49-F238E27FC236}">
                <a16:creationId xmlns:a16="http://schemas.microsoft.com/office/drawing/2014/main" id="{C65FFD44-0B64-4481-ABB0-1B0E891296B5}"/>
              </a:ext>
            </a:extLst>
          </p:cNvPr>
          <p:cNvGrpSpPr/>
          <p:nvPr/>
        </p:nvGrpSpPr>
        <p:grpSpPr>
          <a:xfrm>
            <a:off x="7037638" y="1965779"/>
            <a:ext cx="3705320" cy="1396012"/>
            <a:chOff x="7235395" y="2124075"/>
            <a:chExt cx="3705320" cy="1396012"/>
          </a:xfrm>
        </p:grpSpPr>
        <p:sp>
          <p:nvSpPr>
            <p:cNvPr id="94" name="Graphique 8">
              <a:extLst>
                <a:ext uri="{FF2B5EF4-FFF2-40B4-BE49-F238E27FC236}">
                  <a16:creationId xmlns:a16="http://schemas.microsoft.com/office/drawing/2014/main" id="{B8B77A3D-D0D2-44E8-A4DB-CF670D6D0783}"/>
                </a:ext>
              </a:extLst>
            </p:cNvPr>
            <p:cNvSpPr/>
            <p:nvPr/>
          </p:nvSpPr>
          <p:spPr>
            <a:xfrm flipH="1">
              <a:off x="7235395" y="2124075"/>
              <a:ext cx="3705320" cy="1396012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ZoneTexte 39">
              <a:extLst>
                <a:ext uri="{FF2B5EF4-FFF2-40B4-BE49-F238E27FC236}">
                  <a16:creationId xmlns:a16="http://schemas.microsoft.com/office/drawing/2014/main" id="{88481518-55D7-4366-9B6D-2ECEECBDB93C}"/>
                </a:ext>
              </a:extLst>
            </p:cNvPr>
            <p:cNvSpPr txBox="1"/>
            <p:nvPr/>
          </p:nvSpPr>
          <p:spPr>
            <a:xfrm>
              <a:off x="7685300" y="2402848"/>
              <a:ext cx="2859436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Easy tips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to protect your hearing!</a:t>
              </a:r>
            </a:p>
          </p:txBody>
        </p:sp>
      </p:grpSp>
      <p:grpSp>
        <p:nvGrpSpPr>
          <p:cNvPr id="96" name="Groupe 51">
            <a:extLst>
              <a:ext uri="{FF2B5EF4-FFF2-40B4-BE49-F238E27FC236}">
                <a16:creationId xmlns:a16="http://schemas.microsoft.com/office/drawing/2014/main" id="{0AED4868-6748-4187-A3B3-42A589BD9C27}"/>
              </a:ext>
            </a:extLst>
          </p:cNvPr>
          <p:cNvGrpSpPr/>
          <p:nvPr/>
        </p:nvGrpSpPr>
        <p:grpSpPr>
          <a:xfrm>
            <a:off x="7315688" y="3551968"/>
            <a:ext cx="521003" cy="553807"/>
            <a:chOff x="8174647" y="5211628"/>
            <a:chExt cx="866407" cy="920959"/>
          </a:xfrm>
        </p:grpSpPr>
        <p:sp>
          <p:nvSpPr>
            <p:cNvPr id="97" name="Graphique 11">
              <a:extLst>
                <a:ext uri="{FF2B5EF4-FFF2-40B4-BE49-F238E27FC236}">
                  <a16:creationId xmlns:a16="http://schemas.microsoft.com/office/drawing/2014/main" id="{8FB8E44D-CE3A-496F-9033-20BF3009ACA3}"/>
                </a:ext>
              </a:extLst>
            </p:cNvPr>
            <p:cNvSpPr/>
            <p:nvPr/>
          </p:nvSpPr>
          <p:spPr>
            <a:xfrm rot="6423890">
              <a:off x="8151499" y="5234776"/>
              <a:ext cx="912704" cy="86640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508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ZoneTexte 54">
              <a:extLst>
                <a:ext uri="{FF2B5EF4-FFF2-40B4-BE49-F238E27FC236}">
                  <a16:creationId xmlns:a16="http://schemas.microsoft.com/office/drawing/2014/main" id="{3333B03B-1446-45E3-847A-8A1AAD21C7DD}"/>
                </a:ext>
              </a:extLst>
            </p:cNvPr>
            <p:cNvSpPr txBox="1"/>
            <p:nvPr/>
          </p:nvSpPr>
          <p:spPr>
            <a:xfrm>
              <a:off x="8423037" y="5334148"/>
              <a:ext cx="459040" cy="798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99" name="ZoneTexte 52">
            <a:extLst>
              <a:ext uri="{FF2B5EF4-FFF2-40B4-BE49-F238E27FC236}">
                <a16:creationId xmlns:a16="http://schemas.microsoft.com/office/drawing/2014/main" id="{86D05BF2-748E-4E68-9F15-15DCA3C52AB1}"/>
              </a:ext>
            </a:extLst>
          </p:cNvPr>
          <p:cNvSpPr txBox="1"/>
          <p:nvPr/>
        </p:nvSpPr>
        <p:spPr>
          <a:xfrm>
            <a:off x="7959898" y="3673431"/>
            <a:ext cx="2052100" cy="351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the volume</a:t>
            </a:r>
          </a:p>
        </p:txBody>
      </p:sp>
      <p:grpSp>
        <p:nvGrpSpPr>
          <p:cNvPr id="100" name="Groupe 47">
            <a:extLst>
              <a:ext uri="{FF2B5EF4-FFF2-40B4-BE49-F238E27FC236}">
                <a16:creationId xmlns:a16="http://schemas.microsoft.com/office/drawing/2014/main" id="{7D9F441A-B61C-4281-ABC0-000180DDC8B6}"/>
              </a:ext>
            </a:extLst>
          </p:cNvPr>
          <p:cNvGrpSpPr/>
          <p:nvPr/>
        </p:nvGrpSpPr>
        <p:grpSpPr>
          <a:xfrm>
            <a:off x="7315688" y="4367894"/>
            <a:ext cx="604164" cy="597300"/>
            <a:chOff x="5906728" y="4125233"/>
            <a:chExt cx="676708" cy="669018"/>
          </a:xfrm>
        </p:grpSpPr>
        <p:sp>
          <p:nvSpPr>
            <p:cNvPr id="101" name="Graphique 13">
              <a:extLst>
                <a:ext uri="{FF2B5EF4-FFF2-40B4-BE49-F238E27FC236}">
                  <a16:creationId xmlns:a16="http://schemas.microsoft.com/office/drawing/2014/main" id="{4955C65C-98F0-4032-8036-8342067EB35B}"/>
                </a:ext>
              </a:extLst>
            </p:cNvPr>
            <p:cNvSpPr/>
            <p:nvPr/>
          </p:nvSpPr>
          <p:spPr>
            <a:xfrm>
              <a:off x="5906728" y="4125233"/>
              <a:ext cx="676708" cy="669018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ZoneTexte 50">
              <a:extLst>
                <a:ext uri="{FF2B5EF4-FFF2-40B4-BE49-F238E27FC236}">
                  <a16:creationId xmlns:a16="http://schemas.microsoft.com/office/drawing/2014/main" id="{98884EAB-3491-47DC-BE2C-63F0C3C1846C}"/>
                </a:ext>
              </a:extLst>
            </p:cNvPr>
            <p:cNvSpPr txBox="1"/>
            <p:nvPr/>
          </p:nvSpPr>
          <p:spPr>
            <a:xfrm>
              <a:off x="6029093" y="4225802"/>
              <a:ext cx="388184" cy="53778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03" name="ZoneTexte 48">
            <a:extLst>
              <a:ext uri="{FF2B5EF4-FFF2-40B4-BE49-F238E27FC236}">
                <a16:creationId xmlns:a16="http://schemas.microsoft.com/office/drawing/2014/main" id="{D57DEABD-5D94-455C-A194-A2B608DF469B}"/>
              </a:ext>
            </a:extLst>
          </p:cNvPr>
          <p:cNvSpPr txBox="1"/>
          <p:nvPr/>
        </p:nvSpPr>
        <p:spPr>
          <a:xfrm>
            <a:off x="8001393" y="4552997"/>
            <a:ext cx="2941574" cy="351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Move away from the noise</a:t>
            </a:r>
          </a:p>
        </p:txBody>
      </p:sp>
      <p:sp>
        <p:nvSpPr>
          <p:cNvPr id="104" name="ZoneTexte 56">
            <a:extLst>
              <a:ext uri="{FF2B5EF4-FFF2-40B4-BE49-F238E27FC236}">
                <a16:creationId xmlns:a16="http://schemas.microsoft.com/office/drawing/2014/main" id="{2B1C2B81-D319-493B-BE51-F21E6906F40D}"/>
              </a:ext>
            </a:extLst>
          </p:cNvPr>
          <p:cNvSpPr txBox="1"/>
          <p:nvPr/>
        </p:nvSpPr>
        <p:spPr>
          <a:xfrm>
            <a:off x="2869994" y="5423124"/>
            <a:ext cx="653909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If someone sitting next to you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can hear your music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it is too loud!</a:t>
            </a:r>
          </a:p>
        </p:txBody>
      </p:sp>
      <p:grpSp>
        <p:nvGrpSpPr>
          <p:cNvPr id="105" name="Groupe 61">
            <a:extLst>
              <a:ext uri="{FF2B5EF4-FFF2-40B4-BE49-F238E27FC236}">
                <a16:creationId xmlns:a16="http://schemas.microsoft.com/office/drawing/2014/main" id="{9270F6CC-B7A3-471F-82EE-391DDD75B8F6}"/>
              </a:ext>
            </a:extLst>
          </p:cNvPr>
          <p:cNvGrpSpPr/>
          <p:nvPr/>
        </p:nvGrpSpPr>
        <p:grpSpPr>
          <a:xfrm>
            <a:off x="10904038" y="1890796"/>
            <a:ext cx="219856" cy="219856"/>
            <a:chOff x="2599543" y="1166813"/>
            <a:chExt cx="251603" cy="251603"/>
          </a:xfrm>
        </p:grpSpPr>
        <p:grpSp>
          <p:nvGrpSpPr>
            <p:cNvPr id="106" name="Groupe 62">
              <a:extLst>
                <a:ext uri="{FF2B5EF4-FFF2-40B4-BE49-F238E27FC236}">
                  <a16:creationId xmlns:a16="http://schemas.microsoft.com/office/drawing/2014/main" id="{7EB37189-E6FB-41B0-94A1-126021FF55C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0" name="Connecteur droit 66">
                <a:extLst>
                  <a:ext uri="{FF2B5EF4-FFF2-40B4-BE49-F238E27FC236}">
                    <a16:creationId xmlns:a16="http://schemas.microsoft.com/office/drawing/2014/main" id="{E6CCD149-A89F-4B42-AFB1-4B24793A4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67">
                <a:extLst>
                  <a:ext uri="{FF2B5EF4-FFF2-40B4-BE49-F238E27FC236}">
                    <a16:creationId xmlns:a16="http://schemas.microsoft.com/office/drawing/2014/main" id="{BB8F96BE-8CA4-4731-B5F4-49F590D0D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e 63">
              <a:extLst>
                <a:ext uri="{FF2B5EF4-FFF2-40B4-BE49-F238E27FC236}">
                  <a16:creationId xmlns:a16="http://schemas.microsoft.com/office/drawing/2014/main" id="{0B9EDB9A-B652-4E9D-AD73-3C1EE9BE720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8" name="Connecteur droit 64">
                <a:extLst>
                  <a:ext uri="{FF2B5EF4-FFF2-40B4-BE49-F238E27FC236}">
                    <a16:creationId xmlns:a16="http://schemas.microsoft.com/office/drawing/2014/main" id="{093339A0-C504-4F23-AEED-36A751345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65">
                <a:extLst>
                  <a:ext uri="{FF2B5EF4-FFF2-40B4-BE49-F238E27FC236}">
                    <a16:creationId xmlns:a16="http://schemas.microsoft.com/office/drawing/2014/main" id="{DD762E95-4200-44FD-BE23-A77A546D9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e 68">
            <a:extLst>
              <a:ext uri="{FF2B5EF4-FFF2-40B4-BE49-F238E27FC236}">
                <a16:creationId xmlns:a16="http://schemas.microsoft.com/office/drawing/2014/main" id="{4FA0F491-44D4-446A-B457-C5813909504F}"/>
              </a:ext>
            </a:extLst>
          </p:cNvPr>
          <p:cNvGrpSpPr/>
          <p:nvPr/>
        </p:nvGrpSpPr>
        <p:grpSpPr>
          <a:xfrm>
            <a:off x="6500766" y="3502789"/>
            <a:ext cx="219856" cy="219856"/>
            <a:chOff x="2599543" y="1166813"/>
            <a:chExt cx="251603" cy="251603"/>
          </a:xfrm>
        </p:grpSpPr>
        <p:grpSp>
          <p:nvGrpSpPr>
            <p:cNvPr id="113" name="Groupe 69">
              <a:extLst>
                <a:ext uri="{FF2B5EF4-FFF2-40B4-BE49-F238E27FC236}">
                  <a16:creationId xmlns:a16="http://schemas.microsoft.com/office/drawing/2014/main" id="{7531B868-0347-43CC-A00C-C418077BDBD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7" name="Connecteur droit 73">
                <a:extLst>
                  <a:ext uri="{FF2B5EF4-FFF2-40B4-BE49-F238E27FC236}">
                    <a16:creationId xmlns:a16="http://schemas.microsoft.com/office/drawing/2014/main" id="{3ACE0C33-F8A7-4367-AF06-1217E2E81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74">
                <a:extLst>
                  <a:ext uri="{FF2B5EF4-FFF2-40B4-BE49-F238E27FC236}">
                    <a16:creationId xmlns:a16="http://schemas.microsoft.com/office/drawing/2014/main" id="{D13D4F2C-A424-4A50-9996-6EAA422DB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e 70">
              <a:extLst>
                <a:ext uri="{FF2B5EF4-FFF2-40B4-BE49-F238E27FC236}">
                  <a16:creationId xmlns:a16="http://schemas.microsoft.com/office/drawing/2014/main" id="{FA23C6D1-0684-4CAC-BEA4-36CE419F041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5" name="Connecteur droit 71">
                <a:extLst>
                  <a:ext uri="{FF2B5EF4-FFF2-40B4-BE49-F238E27FC236}">
                    <a16:creationId xmlns:a16="http://schemas.microsoft.com/office/drawing/2014/main" id="{1332F1E9-F928-4D4B-BEB7-C48328FA5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72">
                <a:extLst>
                  <a:ext uri="{FF2B5EF4-FFF2-40B4-BE49-F238E27FC236}">
                    <a16:creationId xmlns:a16="http://schemas.microsoft.com/office/drawing/2014/main" id="{D4E9BBAD-D767-4128-A9D2-BDA49D44F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e 75">
            <a:extLst>
              <a:ext uri="{FF2B5EF4-FFF2-40B4-BE49-F238E27FC236}">
                <a16:creationId xmlns:a16="http://schemas.microsoft.com/office/drawing/2014/main" id="{F50F2A90-20BA-4ACF-8C29-7BDA7B9AD12C}"/>
              </a:ext>
            </a:extLst>
          </p:cNvPr>
          <p:cNvGrpSpPr/>
          <p:nvPr/>
        </p:nvGrpSpPr>
        <p:grpSpPr>
          <a:xfrm>
            <a:off x="10999288" y="4081546"/>
            <a:ext cx="219856" cy="219856"/>
            <a:chOff x="2599543" y="1166813"/>
            <a:chExt cx="251603" cy="251603"/>
          </a:xfrm>
        </p:grpSpPr>
        <p:grpSp>
          <p:nvGrpSpPr>
            <p:cNvPr id="120" name="Groupe 76">
              <a:extLst>
                <a:ext uri="{FF2B5EF4-FFF2-40B4-BE49-F238E27FC236}">
                  <a16:creationId xmlns:a16="http://schemas.microsoft.com/office/drawing/2014/main" id="{C1749181-D271-44C9-9E25-4D0428C6042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4" name="Connecteur droit 80">
                <a:extLst>
                  <a:ext uri="{FF2B5EF4-FFF2-40B4-BE49-F238E27FC236}">
                    <a16:creationId xmlns:a16="http://schemas.microsoft.com/office/drawing/2014/main" id="{748B28E2-5816-48E7-A515-780AA16DB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81">
                <a:extLst>
                  <a:ext uri="{FF2B5EF4-FFF2-40B4-BE49-F238E27FC236}">
                    <a16:creationId xmlns:a16="http://schemas.microsoft.com/office/drawing/2014/main" id="{FB402CCF-582D-4BC0-816E-DA30ED5B0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 77">
              <a:extLst>
                <a:ext uri="{FF2B5EF4-FFF2-40B4-BE49-F238E27FC236}">
                  <a16:creationId xmlns:a16="http://schemas.microsoft.com/office/drawing/2014/main" id="{D6F6DF69-2267-4F76-8542-3187FE4D06B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2" name="Connecteur droit 78">
                <a:extLst>
                  <a:ext uri="{FF2B5EF4-FFF2-40B4-BE49-F238E27FC236}">
                    <a16:creationId xmlns:a16="http://schemas.microsoft.com/office/drawing/2014/main" id="{6DE2BC36-2F26-4DF9-AD1D-0A3BAF62D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79">
                <a:extLst>
                  <a:ext uri="{FF2B5EF4-FFF2-40B4-BE49-F238E27FC236}">
                    <a16:creationId xmlns:a16="http://schemas.microsoft.com/office/drawing/2014/main" id="{31BFA2F2-8517-4EC7-89B5-49EEC3222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e 82">
            <a:extLst>
              <a:ext uri="{FF2B5EF4-FFF2-40B4-BE49-F238E27FC236}">
                <a16:creationId xmlns:a16="http://schemas.microsoft.com/office/drawing/2014/main" id="{AF4BF019-2D01-4A10-9BA8-02A3F6BE52F1}"/>
              </a:ext>
            </a:extLst>
          </p:cNvPr>
          <p:cNvGrpSpPr/>
          <p:nvPr/>
        </p:nvGrpSpPr>
        <p:grpSpPr>
          <a:xfrm>
            <a:off x="10065838" y="5415046"/>
            <a:ext cx="219856" cy="219856"/>
            <a:chOff x="2599543" y="1166813"/>
            <a:chExt cx="251603" cy="251603"/>
          </a:xfrm>
        </p:grpSpPr>
        <p:grpSp>
          <p:nvGrpSpPr>
            <p:cNvPr id="127" name="Groupe 83">
              <a:extLst>
                <a:ext uri="{FF2B5EF4-FFF2-40B4-BE49-F238E27FC236}">
                  <a16:creationId xmlns:a16="http://schemas.microsoft.com/office/drawing/2014/main" id="{B2AD309C-4F8C-4DA4-9B3D-872FC2756A6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1" name="Connecteur droit 87">
                <a:extLst>
                  <a:ext uri="{FF2B5EF4-FFF2-40B4-BE49-F238E27FC236}">
                    <a16:creationId xmlns:a16="http://schemas.microsoft.com/office/drawing/2014/main" id="{78A3C93D-9C20-4333-8FC6-70D9CAA778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88">
                <a:extLst>
                  <a:ext uri="{FF2B5EF4-FFF2-40B4-BE49-F238E27FC236}">
                    <a16:creationId xmlns:a16="http://schemas.microsoft.com/office/drawing/2014/main" id="{9714CCF3-B05D-4D58-AE7D-59EE6EA3CC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e 84">
              <a:extLst>
                <a:ext uri="{FF2B5EF4-FFF2-40B4-BE49-F238E27FC236}">
                  <a16:creationId xmlns:a16="http://schemas.microsoft.com/office/drawing/2014/main" id="{173A6888-DD74-40A4-8D4D-0BB49E6D9E2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9" name="Connecteur droit 85">
                <a:extLst>
                  <a:ext uri="{FF2B5EF4-FFF2-40B4-BE49-F238E27FC236}">
                    <a16:creationId xmlns:a16="http://schemas.microsoft.com/office/drawing/2014/main" id="{95A75C7C-B615-49B9-8573-486BC4733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86">
                <a:extLst>
                  <a:ext uri="{FF2B5EF4-FFF2-40B4-BE49-F238E27FC236}">
                    <a16:creationId xmlns:a16="http://schemas.microsoft.com/office/drawing/2014/main" id="{4384ABC7-99EC-4FEF-BC0D-34589EF9C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e 60">
            <a:extLst>
              <a:ext uri="{FF2B5EF4-FFF2-40B4-BE49-F238E27FC236}">
                <a16:creationId xmlns:a16="http://schemas.microsoft.com/office/drawing/2014/main" id="{1B734875-1143-4EA3-96FF-36C4D1C3B377}"/>
              </a:ext>
            </a:extLst>
          </p:cNvPr>
          <p:cNvGrpSpPr/>
          <p:nvPr/>
        </p:nvGrpSpPr>
        <p:grpSpPr>
          <a:xfrm>
            <a:off x="5594106" y="2379407"/>
            <a:ext cx="1174042" cy="533305"/>
            <a:chOff x="5565529" y="2355592"/>
            <a:chExt cx="1174042" cy="533305"/>
          </a:xfrm>
        </p:grpSpPr>
        <p:sp>
          <p:nvSpPr>
            <p:cNvPr id="134" name="Graphique 57">
              <a:extLst>
                <a:ext uri="{FF2B5EF4-FFF2-40B4-BE49-F238E27FC236}">
                  <a16:creationId xmlns:a16="http://schemas.microsoft.com/office/drawing/2014/main" id="{413B5C7B-2140-4BF7-8F0B-09E58B34BEA9}"/>
                </a:ext>
              </a:extLst>
            </p:cNvPr>
            <p:cNvSpPr/>
            <p:nvPr/>
          </p:nvSpPr>
          <p:spPr>
            <a:xfrm rot="424401">
              <a:off x="5565529" y="2355592"/>
              <a:ext cx="1125558" cy="382166"/>
            </a:xfrm>
            <a:custGeom>
              <a:avLst/>
              <a:gdLst>
                <a:gd name="connsiteX0" fmla="*/ 84697 w 2047875"/>
                <a:gd name="connsiteY0" fmla="*/ 224725 h 695325"/>
                <a:gd name="connsiteX1" fmla="*/ 1047770 w 2047875"/>
                <a:gd name="connsiteY1" fmla="*/ 204342 h 695325"/>
                <a:gd name="connsiteX2" fmla="*/ 1948835 w 2047875"/>
                <a:gd name="connsiteY2" fmla="*/ 681735 h 695325"/>
                <a:gd name="connsiteX3" fmla="*/ 2029702 w 2047875"/>
                <a:gd name="connsiteY3" fmla="*/ 600868 h 695325"/>
                <a:gd name="connsiteX4" fmla="*/ 1293039 w 2047875"/>
                <a:gd name="connsiteY4" fmla="*/ 168337 h 695325"/>
                <a:gd name="connsiteX5" fmla="*/ 466745 w 2047875"/>
                <a:gd name="connsiteY5" fmla="*/ 1078 h 695325"/>
                <a:gd name="connsiteX6" fmla="*/ 26976 w 2047875"/>
                <a:gd name="connsiteY6" fmla="*/ 126046 h 695325"/>
                <a:gd name="connsiteX7" fmla="*/ 84697 w 2047875"/>
                <a:gd name="connsiteY7" fmla="*/ 224725 h 695325"/>
                <a:gd name="connsiteX8" fmla="*/ 84697 w 2047875"/>
                <a:gd name="connsiteY8" fmla="*/ 2247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75" h="695325">
                  <a:moveTo>
                    <a:pt x="84697" y="224725"/>
                  </a:moveTo>
                  <a:cubicBezTo>
                    <a:pt x="372543" y="47084"/>
                    <a:pt x="742018" y="113188"/>
                    <a:pt x="1047770" y="204342"/>
                  </a:cubicBezTo>
                  <a:cubicBezTo>
                    <a:pt x="1375716" y="302068"/>
                    <a:pt x="1683850" y="465232"/>
                    <a:pt x="1948835" y="681735"/>
                  </a:cubicBezTo>
                  <a:cubicBezTo>
                    <a:pt x="2005318" y="727931"/>
                    <a:pt x="2086662" y="647540"/>
                    <a:pt x="2029702" y="600868"/>
                  </a:cubicBezTo>
                  <a:cubicBezTo>
                    <a:pt x="1807389" y="419321"/>
                    <a:pt x="1560120" y="273589"/>
                    <a:pt x="1293039" y="168337"/>
                  </a:cubicBezTo>
                  <a:cubicBezTo>
                    <a:pt x="1034626" y="66515"/>
                    <a:pt x="746685" y="-10066"/>
                    <a:pt x="466745" y="1078"/>
                  </a:cubicBezTo>
                  <a:cubicBezTo>
                    <a:pt x="312059" y="7270"/>
                    <a:pt x="159564" y="44227"/>
                    <a:pt x="26976" y="126046"/>
                  </a:cubicBezTo>
                  <a:cubicBezTo>
                    <a:pt x="-35508" y="164623"/>
                    <a:pt x="21832" y="263492"/>
                    <a:pt x="84697" y="224725"/>
                  </a:cubicBezTo>
                  <a:lnTo>
                    <a:pt x="84697" y="224725"/>
                  </a:lnTo>
                  <a:close/>
                </a:path>
              </a:pathLst>
            </a:custGeom>
            <a:solidFill>
              <a:srgbClr val="E04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5" name="Graphique 59">
              <a:extLst>
                <a:ext uri="{FF2B5EF4-FFF2-40B4-BE49-F238E27FC236}">
                  <a16:creationId xmlns:a16="http://schemas.microsoft.com/office/drawing/2014/main" id="{0A897167-3BD4-4B13-9A83-45150690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4372325" flipH="1">
              <a:off x="6486262" y="2635588"/>
              <a:ext cx="205678" cy="3009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781132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3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0" fill="hold"/>
                                        <p:tgtEl>
                                          <p:spTgt spid="9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9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3" dur="10" fill="hold"/>
                                        <p:tgtEl>
                                          <p:spTgt spid="10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10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25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99" grpId="0"/>
      <p:bldP spid="103" grpId="0"/>
      <p:bldP spid="1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0C9CD070-983D-40A2-907A-B5BC230BBD7F}"/>
              </a:ext>
            </a:extLst>
          </p:cNvPr>
          <p:cNvGrpSpPr/>
          <p:nvPr/>
        </p:nvGrpSpPr>
        <p:grpSpPr>
          <a:xfrm>
            <a:off x="-19277" y="5070079"/>
            <a:ext cx="12219215" cy="1787921"/>
            <a:chOff x="-19277" y="6425349"/>
            <a:chExt cx="12219215" cy="1787921"/>
          </a:xfrm>
          <a:solidFill>
            <a:schemeClr val="accent1"/>
          </a:solidFill>
        </p:grpSpPr>
        <p:sp>
          <p:nvSpPr>
            <p:cNvPr id="6" name="Graphique 12">
              <a:extLst>
                <a:ext uri="{FF2B5EF4-FFF2-40B4-BE49-F238E27FC236}">
                  <a16:creationId xmlns:a16="http://schemas.microsoft.com/office/drawing/2014/main" id="{DE4E7208-F1FB-4F21-925F-A11AEFA604EC}"/>
                </a:ext>
              </a:extLst>
            </p:cNvPr>
            <p:cNvSpPr/>
            <p:nvPr/>
          </p:nvSpPr>
          <p:spPr>
            <a:xfrm>
              <a:off x="-19277" y="6425349"/>
              <a:ext cx="12199938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CBD3D5-04C3-4B40-94E9-D24B7F03239F}"/>
                </a:ext>
              </a:extLst>
            </p:cNvPr>
            <p:cNvSpPr/>
            <p:nvPr/>
          </p:nvSpPr>
          <p:spPr>
            <a:xfrm>
              <a:off x="0" y="6578598"/>
              <a:ext cx="12199938" cy="16346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D65A04E-9C9C-4B74-ABB6-F96931809279}"/>
              </a:ext>
            </a:extLst>
          </p:cNvPr>
          <p:cNvSpPr txBox="1"/>
          <p:nvPr/>
        </p:nvSpPr>
        <p:spPr>
          <a:xfrm>
            <a:off x="625914" y="743989"/>
            <a:ext cx="3280257" cy="5437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 more about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CEFF1B1-977B-47E8-B6FF-620BF8366A95}"/>
              </a:ext>
            </a:extLst>
          </p:cNvPr>
          <p:cNvGrpSpPr/>
          <p:nvPr/>
        </p:nvGrpSpPr>
        <p:grpSpPr>
          <a:xfrm>
            <a:off x="3137600" y="635000"/>
            <a:ext cx="10375296" cy="6076140"/>
            <a:chOff x="3539371" y="927100"/>
            <a:chExt cx="9160724" cy="536484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F087A7C-BA00-4488-A76C-8A9B575E2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677" r="15568" b="18778"/>
            <a:stretch/>
          </p:blipFill>
          <p:spPr>
            <a:xfrm>
              <a:off x="4829175" y="1358900"/>
              <a:ext cx="6588126" cy="4137025"/>
            </a:xfrm>
            <a:prstGeom prst="rect">
              <a:avLst/>
            </a:prstGeom>
          </p:spPr>
        </p:pic>
        <p:pic>
          <p:nvPicPr>
            <p:cNvPr id="11" name="Image 10" descr="Une image contenant équipement électronique, capture d’écran&#10;&#10;Description générée automatiquement">
              <a:extLst>
                <a:ext uri="{FF2B5EF4-FFF2-40B4-BE49-F238E27FC236}">
                  <a16:creationId xmlns:a16="http://schemas.microsoft.com/office/drawing/2014/main" id="{962928B8-AF6D-46CA-972C-05D99EB4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371" y="927100"/>
              <a:ext cx="9160724" cy="5364844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01DB1B0-C295-4E13-9FA9-D8ED73E472AD}"/>
              </a:ext>
            </a:extLst>
          </p:cNvPr>
          <p:cNvGrpSpPr/>
          <p:nvPr/>
        </p:nvGrpSpPr>
        <p:grpSpPr>
          <a:xfrm>
            <a:off x="1117108" y="3390900"/>
            <a:ext cx="2297868" cy="2297864"/>
            <a:chOff x="918405" y="3392486"/>
            <a:chExt cx="2751896" cy="2751892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1D95E6E-C308-4634-BB66-4965933D2F3A}"/>
                </a:ext>
              </a:extLst>
            </p:cNvPr>
            <p:cNvSpPr/>
            <p:nvPr/>
          </p:nvSpPr>
          <p:spPr>
            <a:xfrm>
              <a:off x="918405" y="3392486"/>
              <a:ext cx="2751896" cy="2751892"/>
            </a:xfrm>
            <a:prstGeom prst="ellipse">
              <a:avLst/>
            </a:prstGeom>
            <a:solidFill>
              <a:srgbClr val="00629B"/>
            </a:solidFill>
            <a:ln w="13921" cap="flat">
              <a:noFill/>
              <a:prstDash val="solid"/>
              <a:miter/>
            </a:ln>
            <a:effectLst>
              <a:outerShdw dist="63500" dir="2700000" algn="tl" rotWithShape="0">
                <a:srgbClr val="E0457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Image 18" descr="Une image contenant extérieur, bleu&#10;&#10;Description générée automatiquement">
              <a:extLst>
                <a:ext uri="{FF2B5EF4-FFF2-40B4-BE49-F238E27FC236}">
                  <a16:creationId xmlns:a16="http://schemas.microsoft.com/office/drawing/2014/main" id="{E5D4028A-43FB-43D2-B12B-37132552C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705" t="-3028" r="-705" b="932"/>
            <a:stretch/>
          </p:blipFill>
          <p:spPr>
            <a:xfrm>
              <a:off x="1254955" y="3979134"/>
              <a:ext cx="2078796" cy="1578594"/>
            </a:xfrm>
            <a:prstGeom prst="rect">
              <a:avLst/>
            </a:prstGeom>
          </p:spPr>
        </p:pic>
      </p:grpSp>
      <p:sp>
        <p:nvSpPr>
          <p:cNvPr id="14" name="ZoneTexte 7">
            <a:extLst>
              <a:ext uri="{FF2B5EF4-FFF2-40B4-BE49-F238E27FC236}">
                <a16:creationId xmlns:a16="http://schemas.microsoft.com/office/drawing/2014/main" id="{337B3008-5938-4EB0-B575-CB274BA9B297}"/>
              </a:ext>
            </a:extLst>
          </p:cNvPr>
          <p:cNvSpPr txBox="1"/>
          <p:nvPr/>
        </p:nvSpPr>
        <p:spPr>
          <a:xfrm>
            <a:off x="600586" y="1305813"/>
            <a:ext cx="3330912" cy="195130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Hearing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&amp; our 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0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801AE372-224C-4BD8-BD3D-98630B73C469}"/>
              </a:ext>
            </a:extLst>
          </p:cNvPr>
          <p:cNvGrpSpPr/>
          <p:nvPr/>
        </p:nvGrpSpPr>
        <p:grpSpPr>
          <a:xfrm>
            <a:off x="-2028825" y="0"/>
            <a:ext cx="16211550" cy="6858000"/>
            <a:chOff x="-5581650" y="0"/>
            <a:chExt cx="16211550" cy="6858000"/>
          </a:xfrm>
        </p:grpSpPr>
        <p:sp>
          <p:nvSpPr>
            <p:cNvPr id="163" name="Parallélogramme 162">
              <a:extLst>
                <a:ext uri="{FF2B5EF4-FFF2-40B4-BE49-F238E27FC236}">
                  <a16:creationId xmlns:a16="http://schemas.microsoft.com/office/drawing/2014/main" id="{6E2DC0D8-2B78-4436-84A3-238410F8ED04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62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Parallélogramme 163">
              <a:extLst>
                <a:ext uri="{FF2B5EF4-FFF2-40B4-BE49-F238E27FC236}">
                  <a16:creationId xmlns:a16="http://schemas.microsoft.com/office/drawing/2014/main" id="{413B73EE-9C8D-4968-9CF1-E1CBBE645DE1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62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Parallélogramme 164">
              <a:extLst>
                <a:ext uri="{FF2B5EF4-FFF2-40B4-BE49-F238E27FC236}">
                  <a16:creationId xmlns:a16="http://schemas.microsoft.com/office/drawing/2014/main" id="{1D6A3844-FC38-496A-97A4-B1A5ED7DE81B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62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Grafik 3">
            <a:extLst>
              <a:ext uri="{FF2B5EF4-FFF2-40B4-BE49-F238E27FC236}">
                <a16:creationId xmlns:a16="http://schemas.microsoft.com/office/drawing/2014/main" id="{1BCF90E6-85C5-47DC-B154-CE871238A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102" name="Graphique 8">
            <a:extLst>
              <a:ext uri="{FF2B5EF4-FFF2-40B4-BE49-F238E27FC236}">
                <a16:creationId xmlns:a16="http://schemas.microsoft.com/office/drawing/2014/main" id="{5266C830-CF12-4D6B-B034-82545ED32E1C}"/>
              </a:ext>
            </a:extLst>
          </p:cNvPr>
          <p:cNvGrpSpPr/>
          <p:nvPr/>
        </p:nvGrpSpPr>
        <p:grpSpPr>
          <a:xfrm>
            <a:off x="4514137" y="885372"/>
            <a:ext cx="616671" cy="1261476"/>
            <a:chOff x="1116184" y="532564"/>
            <a:chExt cx="1049715" cy="2147322"/>
          </a:xfrm>
        </p:grpSpPr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6C536152-1623-491B-B295-C1BFFD4129C4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DF99DC61-4A24-4B2F-B331-7C4CCD05CB44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D7DF7275-D34F-4EFE-846C-79E45423DACE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490E8C43-0221-479C-B7C3-6839A8882B7A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037AA323-0FD5-46F7-ABF6-19BBB4D34EF9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raphique 8">
            <a:extLst>
              <a:ext uri="{FF2B5EF4-FFF2-40B4-BE49-F238E27FC236}">
                <a16:creationId xmlns:a16="http://schemas.microsoft.com/office/drawing/2014/main" id="{6811BA04-DAC2-4059-8267-3FF0D0FCF624}"/>
              </a:ext>
            </a:extLst>
          </p:cNvPr>
          <p:cNvGrpSpPr/>
          <p:nvPr/>
        </p:nvGrpSpPr>
        <p:grpSpPr>
          <a:xfrm>
            <a:off x="10448575" y="1237344"/>
            <a:ext cx="1070325" cy="2189483"/>
            <a:chOff x="1116184" y="532564"/>
            <a:chExt cx="1049715" cy="2147322"/>
          </a:xfrm>
        </p:grpSpPr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D1E63980-9872-4535-9B1E-4A7C38B72538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C0355D0C-CDFC-4288-9601-116363C1AB57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F0FE54B7-BC72-44B0-B4B2-521C1861DCDE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4E14B4FC-EA10-4AAF-BA0E-DB36ADB4D704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68510ED7-2E10-4837-AED5-3929DD800A68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2" name="Graphique 8">
            <a:extLst>
              <a:ext uri="{FF2B5EF4-FFF2-40B4-BE49-F238E27FC236}">
                <a16:creationId xmlns:a16="http://schemas.microsoft.com/office/drawing/2014/main" id="{B505F8EC-3203-4D4F-8C6F-438D2A67C92F}"/>
              </a:ext>
            </a:extLst>
          </p:cNvPr>
          <p:cNvGrpSpPr/>
          <p:nvPr/>
        </p:nvGrpSpPr>
        <p:grpSpPr>
          <a:xfrm>
            <a:off x="493487" y="1765561"/>
            <a:ext cx="783770" cy="1603299"/>
            <a:chOff x="1116184" y="532564"/>
            <a:chExt cx="1049715" cy="2147322"/>
          </a:xfrm>
        </p:grpSpPr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980715F9-ABD8-49FA-8C80-F73DFA678F7A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DA08FB97-FCAD-4CCE-8600-EB415821D49F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CCB0C339-47A6-4ED8-A649-7091DF67979D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0E77CAE5-3682-43D6-A698-19E10CAD01D8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1AEB33CA-8BFD-417A-9A7F-C0D010BAEE25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raphique 8">
            <a:extLst>
              <a:ext uri="{FF2B5EF4-FFF2-40B4-BE49-F238E27FC236}">
                <a16:creationId xmlns:a16="http://schemas.microsoft.com/office/drawing/2014/main" id="{A87296B4-39FB-41C1-9F00-F1C3A8064998}"/>
              </a:ext>
            </a:extLst>
          </p:cNvPr>
          <p:cNvGrpSpPr/>
          <p:nvPr/>
        </p:nvGrpSpPr>
        <p:grpSpPr>
          <a:xfrm>
            <a:off x="3407785" y="5208814"/>
            <a:ext cx="478045" cy="977900"/>
            <a:chOff x="1116184" y="532564"/>
            <a:chExt cx="1049715" cy="2147322"/>
          </a:xfrm>
        </p:grpSpPr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70D1360F-505F-4786-9E73-686668B59871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37A17EE0-3631-4B76-8CA3-AB13D9ACE74B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F2FC1D89-5026-4D8F-8508-EED1FDBB6635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887EF791-BEAF-438A-BA40-AB0D4CA491C4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D15CF97E-31C1-4A14-9426-51423266F87A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4" name="Graphique 8">
            <a:extLst>
              <a:ext uri="{FF2B5EF4-FFF2-40B4-BE49-F238E27FC236}">
                <a16:creationId xmlns:a16="http://schemas.microsoft.com/office/drawing/2014/main" id="{18A28A9F-EA6B-4A89-88CD-3742D80012EF}"/>
              </a:ext>
            </a:extLst>
          </p:cNvPr>
          <p:cNvGrpSpPr/>
          <p:nvPr/>
        </p:nvGrpSpPr>
        <p:grpSpPr>
          <a:xfrm>
            <a:off x="5949600" y="4927599"/>
            <a:ext cx="1022700" cy="2092059"/>
            <a:chOff x="1116184" y="532564"/>
            <a:chExt cx="1049715" cy="2147322"/>
          </a:xfrm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D921579E-A27A-4127-AC1A-B761AA9FFB86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5E6804C5-288E-4EC3-8CFF-598F14AAFB12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7B87791D-6C65-4416-BA5F-5AE3CECF3063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C4EED35F-8562-4A47-871F-162A3BA90E86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D013F5B3-4158-4527-B7BE-142F93B5118F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0" name="Graphique 8">
            <a:extLst>
              <a:ext uri="{FF2B5EF4-FFF2-40B4-BE49-F238E27FC236}">
                <a16:creationId xmlns:a16="http://schemas.microsoft.com/office/drawing/2014/main" id="{61480E25-3A69-4B65-A9B5-6684D6AEAB4D}"/>
              </a:ext>
            </a:extLst>
          </p:cNvPr>
          <p:cNvGrpSpPr/>
          <p:nvPr/>
        </p:nvGrpSpPr>
        <p:grpSpPr>
          <a:xfrm>
            <a:off x="8680100" y="4787900"/>
            <a:ext cx="465719" cy="952686"/>
            <a:chOff x="1116184" y="532564"/>
            <a:chExt cx="1049715" cy="2147322"/>
          </a:xfrm>
        </p:grpSpPr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6AB5CC62-0781-4B76-956E-BA4F7B2EEA63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F67B7489-5AC8-4D3A-B0DC-17EAD42631B9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55E66FC2-EB62-4850-A8D1-2E6F3C8667FC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1C83153E-C772-41FA-BE5F-F85E96922FDD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21F26559-662F-4762-9C0B-8B5C1319FC4C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6" name="Graphique 8">
            <a:extLst>
              <a:ext uri="{FF2B5EF4-FFF2-40B4-BE49-F238E27FC236}">
                <a16:creationId xmlns:a16="http://schemas.microsoft.com/office/drawing/2014/main" id="{863CA8E4-537F-4A5F-BD4A-EFB714ED4E3D}"/>
              </a:ext>
            </a:extLst>
          </p:cNvPr>
          <p:cNvGrpSpPr/>
          <p:nvPr/>
        </p:nvGrpSpPr>
        <p:grpSpPr>
          <a:xfrm>
            <a:off x="6470300" y="262308"/>
            <a:ext cx="946500" cy="1936183"/>
            <a:chOff x="1116184" y="532564"/>
            <a:chExt cx="1049715" cy="2147322"/>
          </a:xfrm>
        </p:grpSpPr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6AD30005-4C94-442F-BDAA-A185450B9F59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EC79E2EC-C296-4A49-AE68-ADBD093C7955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FC0320F2-111E-43CB-8E52-B5F8FB177D9A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70077D3D-5F53-429F-862E-94D05C3EB7C2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B11275BA-C7BC-4BBC-A826-9A0A7883D8C4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6" name="ZoneTexte 165">
            <a:extLst>
              <a:ext uri="{FF2B5EF4-FFF2-40B4-BE49-F238E27FC236}">
                <a16:creationId xmlns:a16="http://schemas.microsoft.com/office/drawing/2014/main" id="{25CF7A3B-CA37-44B7-B1B8-2F7BE2F701E1}"/>
              </a:ext>
            </a:extLst>
          </p:cNvPr>
          <p:cNvSpPr txBox="1"/>
          <p:nvPr/>
        </p:nvSpPr>
        <p:spPr>
          <a:xfrm>
            <a:off x="1498600" y="2656937"/>
            <a:ext cx="9194800" cy="19759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dist="635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Tragic Marker"/>
                <a:ea typeface="+mn-ea"/>
                <a:cs typeface="+mn-cs"/>
              </a:rPr>
              <a:t>Questions?</a:t>
            </a:r>
          </a:p>
        </p:txBody>
      </p:sp>
      <p:pic>
        <p:nvPicPr>
          <p:cNvPr id="75" name="Graphique 74">
            <a:extLst>
              <a:ext uri="{FF2B5EF4-FFF2-40B4-BE49-F238E27FC236}">
                <a16:creationId xmlns:a16="http://schemas.microsoft.com/office/drawing/2014/main" id="{A3EB0FDC-04F7-4C4E-BBCD-EC86573A9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2120">
            <a:off x="1986707" y="551346"/>
            <a:ext cx="1293358" cy="1788686"/>
          </a:xfrm>
          <a:prstGeom prst="rect">
            <a:avLst/>
          </a:prstGeom>
          <a:effectLst>
            <a:outerShdw dist="635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77" name="Graphique 76">
            <a:extLst>
              <a:ext uri="{FF2B5EF4-FFF2-40B4-BE49-F238E27FC236}">
                <a16:creationId xmlns:a16="http://schemas.microsoft.com/office/drawing/2014/main" id="{2169C23A-0CAF-42B6-9646-68DC9C18B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90624">
            <a:off x="8791650" y="604520"/>
            <a:ext cx="863600" cy="1727200"/>
          </a:xfrm>
          <a:prstGeom prst="rect">
            <a:avLst/>
          </a:prstGeom>
          <a:effectLst>
            <a:outerShdw dist="508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9" name="Graphique 78">
            <a:extLst>
              <a:ext uri="{FF2B5EF4-FFF2-40B4-BE49-F238E27FC236}">
                <a16:creationId xmlns:a16="http://schemas.microsoft.com/office/drawing/2014/main" id="{D12252A9-76B0-42E6-82D6-96E5955E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94249">
            <a:off x="10117642" y="4525063"/>
            <a:ext cx="2120688" cy="2932868"/>
          </a:xfrm>
          <a:prstGeom prst="rect">
            <a:avLst/>
          </a:prstGeom>
          <a:effectLst>
            <a:outerShdw dist="635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80" name="Graphique 79">
            <a:extLst>
              <a:ext uri="{FF2B5EF4-FFF2-40B4-BE49-F238E27FC236}">
                <a16:creationId xmlns:a16="http://schemas.microsoft.com/office/drawing/2014/main" id="{29CDAF23-4F03-4018-A45B-78BD38CCD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90624">
            <a:off x="116529" y="4493289"/>
            <a:ext cx="1813444" cy="3626888"/>
          </a:xfrm>
          <a:prstGeom prst="rect">
            <a:avLst/>
          </a:prstGeom>
          <a:effectLst>
            <a:outerShdw dist="50800" dir="2700000" algn="tl" rotWithShape="0">
              <a:prstClr val="black">
                <a:alpha val="1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89237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5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5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>
            <a:extLst>
              <a:ext uri="{FF2B5EF4-FFF2-40B4-BE49-F238E27FC236}">
                <a16:creationId xmlns:a16="http://schemas.microsoft.com/office/drawing/2014/main" id="{9A52F45D-2CFD-4F17-B597-70988CB6B0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pic>
        <p:nvPicPr>
          <p:cNvPr id="73" name="Graphique 13">
            <a:extLst>
              <a:ext uri="{FF2B5EF4-FFF2-40B4-BE49-F238E27FC236}">
                <a16:creationId xmlns:a16="http://schemas.microsoft.com/office/drawing/2014/main" id="{E0EB9970-E7D9-4BF7-9263-1ABB97404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2841" y="1723627"/>
            <a:ext cx="966062" cy="1408355"/>
          </a:xfrm>
          <a:prstGeom prst="rect">
            <a:avLst/>
          </a:prstGeom>
        </p:spPr>
      </p:pic>
      <p:grpSp>
        <p:nvGrpSpPr>
          <p:cNvPr id="74" name="Groupe 40">
            <a:extLst>
              <a:ext uri="{FF2B5EF4-FFF2-40B4-BE49-F238E27FC236}">
                <a16:creationId xmlns:a16="http://schemas.microsoft.com/office/drawing/2014/main" id="{FC6A44AA-2059-420E-96F2-550CC2050AFE}"/>
              </a:ext>
            </a:extLst>
          </p:cNvPr>
          <p:cNvGrpSpPr/>
          <p:nvPr/>
        </p:nvGrpSpPr>
        <p:grpSpPr>
          <a:xfrm>
            <a:off x="2098573" y="0"/>
            <a:ext cx="11811000" cy="6858000"/>
            <a:chOff x="-1181100" y="0"/>
            <a:chExt cx="11811000" cy="6858000"/>
          </a:xfrm>
        </p:grpSpPr>
        <p:sp>
          <p:nvSpPr>
            <p:cNvPr id="75" name="Parallélogramme 42">
              <a:extLst>
                <a:ext uri="{FF2B5EF4-FFF2-40B4-BE49-F238E27FC236}">
                  <a16:creationId xmlns:a16="http://schemas.microsoft.com/office/drawing/2014/main" id="{62EF17B3-14CA-432A-AE4B-DC400CF00A50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7000">
                  <a:srgbClr val="000000">
                    <a:alpha val="4000"/>
                  </a:srgbClr>
                </a:gs>
                <a:gs pos="68000">
                  <a:schemeClr val="tx1">
                    <a:alpha val="0"/>
                  </a:schemeClr>
                </a:gs>
                <a:gs pos="13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Parallélogramme 44">
              <a:extLst>
                <a:ext uri="{FF2B5EF4-FFF2-40B4-BE49-F238E27FC236}">
                  <a16:creationId xmlns:a16="http://schemas.microsoft.com/office/drawing/2014/main" id="{731B9DB6-1DE9-4960-916B-DAA9668CEEAC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7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7" name="Groupe 26">
            <a:extLst>
              <a:ext uri="{FF2B5EF4-FFF2-40B4-BE49-F238E27FC236}">
                <a16:creationId xmlns:a16="http://schemas.microsoft.com/office/drawing/2014/main" id="{9D298C4C-2B6C-4421-9830-47ED9DED255C}"/>
              </a:ext>
            </a:extLst>
          </p:cNvPr>
          <p:cNvGrpSpPr/>
          <p:nvPr/>
        </p:nvGrpSpPr>
        <p:grpSpPr>
          <a:xfrm>
            <a:off x="6029304" y="1670234"/>
            <a:ext cx="219856" cy="219856"/>
            <a:chOff x="2599543" y="1166813"/>
            <a:chExt cx="251603" cy="251603"/>
          </a:xfrm>
        </p:grpSpPr>
        <p:grpSp>
          <p:nvGrpSpPr>
            <p:cNvPr id="78" name="Groupe 27">
              <a:extLst>
                <a:ext uri="{FF2B5EF4-FFF2-40B4-BE49-F238E27FC236}">
                  <a16:creationId xmlns:a16="http://schemas.microsoft.com/office/drawing/2014/main" id="{E6D057EF-45EC-4675-BB6C-8FFFB6F4051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2" name="Connecteur droit 32">
                <a:extLst>
                  <a:ext uri="{FF2B5EF4-FFF2-40B4-BE49-F238E27FC236}">
                    <a16:creationId xmlns:a16="http://schemas.microsoft.com/office/drawing/2014/main" id="{45B1993D-6F36-43C4-88B8-42B33A4A1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33">
                <a:extLst>
                  <a:ext uri="{FF2B5EF4-FFF2-40B4-BE49-F238E27FC236}">
                    <a16:creationId xmlns:a16="http://schemas.microsoft.com/office/drawing/2014/main" id="{7E4D4B40-1869-4698-ACED-61B72C0CF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e 28">
              <a:extLst>
                <a:ext uri="{FF2B5EF4-FFF2-40B4-BE49-F238E27FC236}">
                  <a16:creationId xmlns:a16="http://schemas.microsoft.com/office/drawing/2014/main" id="{94E650F5-CFE3-4080-BEDA-7A274002205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0" name="Connecteur droit 29">
                <a:extLst>
                  <a:ext uri="{FF2B5EF4-FFF2-40B4-BE49-F238E27FC236}">
                    <a16:creationId xmlns:a16="http://schemas.microsoft.com/office/drawing/2014/main" id="{98700E57-1FD4-44E0-9E17-3D3E2339B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31">
                <a:extLst>
                  <a:ext uri="{FF2B5EF4-FFF2-40B4-BE49-F238E27FC236}">
                    <a16:creationId xmlns:a16="http://schemas.microsoft.com/office/drawing/2014/main" id="{DEA3B28C-4709-4558-9A07-4B8C02B45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Freeform 5">
            <a:extLst>
              <a:ext uri="{FF2B5EF4-FFF2-40B4-BE49-F238E27FC236}">
                <a16:creationId xmlns:a16="http://schemas.microsoft.com/office/drawing/2014/main" id="{82F90ECD-A9CA-4EE0-9855-ED014DA6EBAD}"/>
              </a:ext>
            </a:extLst>
          </p:cNvPr>
          <p:cNvSpPr>
            <a:spLocks/>
          </p:cNvSpPr>
          <p:nvPr/>
        </p:nvSpPr>
        <p:spPr bwMode="auto">
          <a:xfrm rot="16200000">
            <a:off x="10562740" y="5328746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0044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5" name="Graphique 19">
            <a:extLst>
              <a:ext uri="{FF2B5EF4-FFF2-40B4-BE49-F238E27FC236}">
                <a16:creationId xmlns:a16="http://schemas.microsoft.com/office/drawing/2014/main" id="{121247BA-E7B0-4D9D-B2CD-7A9F5C0E3D0D}"/>
              </a:ext>
            </a:extLst>
          </p:cNvPr>
          <p:cNvSpPr/>
          <p:nvPr/>
        </p:nvSpPr>
        <p:spPr>
          <a:xfrm rot="19230370">
            <a:off x="10638549" y="2045846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6" name="Groupe 38">
            <a:extLst>
              <a:ext uri="{FF2B5EF4-FFF2-40B4-BE49-F238E27FC236}">
                <a16:creationId xmlns:a16="http://schemas.microsoft.com/office/drawing/2014/main" id="{A1C93DB3-ED3E-49A6-8867-BAF601280683}"/>
              </a:ext>
            </a:extLst>
          </p:cNvPr>
          <p:cNvGrpSpPr/>
          <p:nvPr/>
        </p:nvGrpSpPr>
        <p:grpSpPr>
          <a:xfrm>
            <a:off x="7197704" y="5581834"/>
            <a:ext cx="219856" cy="219856"/>
            <a:chOff x="2599543" y="1166813"/>
            <a:chExt cx="251603" cy="251603"/>
          </a:xfrm>
        </p:grpSpPr>
        <p:grpSp>
          <p:nvGrpSpPr>
            <p:cNvPr id="87" name="Groupe 39">
              <a:extLst>
                <a:ext uri="{FF2B5EF4-FFF2-40B4-BE49-F238E27FC236}">
                  <a16:creationId xmlns:a16="http://schemas.microsoft.com/office/drawing/2014/main" id="{C0869F11-F9A2-4265-8D9C-D38F4AA8233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1" name="Connecteur droit 46">
                <a:extLst>
                  <a:ext uri="{FF2B5EF4-FFF2-40B4-BE49-F238E27FC236}">
                    <a16:creationId xmlns:a16="http://schemas.microsoft.com/office/drawing/2014/main" id="{F3A51AE4-E319-45A9-8FF2-C69906C91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47">
                <a:extLst>
                  <a:ext uri="{FF2B5EF4-FFF2-40B4-BE49-F238E27FC236}">
                    <a16:creationId xmlns:a16="http://schemas.microsoft.com/office/drawing/2014/main" id="{E450854E-600D-461D-ABAA-37C2D49D1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41">
              <a:extLst>
                <a:ext uri="{FF2B5EF4-FFF2-40B4-BE49-F238E27FC236}">
                  <a16:creationId xmlns:a16="http://schemas.microsoft.com/office/drawing/2014/main" id="{7C10D458-9CF1-4E60-9692-D106749C94B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9" name="Connecteur droit 43">
                <a:extLst>
                  <a:ext uri="{FF2B5EF4-FFF2-40B4-BE49-F238E27FC236}">
                    <a16:creationId xmlns:a16="http://schemas.microsoft.com/office/drawing/2014/main" id="{6082B7E9-C19F-4E3E-9A94-200F075746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45">
                <a:extLst>
                  <a:ext uri="{FF2B5EF4-FFF2-40B4-BE49-F238E27FC236}">
                    <a16:creationId xmlns:a16="http://schemas.microsoft.com/office/drawing/2014/main" id="{1F7A8986-649F-4FC1-BE78-8995E7CCC5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Graphique 19">
            <a:extLst>
              <a:ext uri="{FF2B5EF4-FFF2-40B4-BE49-F238E27FC236}">
                <a16:creationId xmlns:a16="http://schemas.microsoft.com/office/drawing/2014/main" id="{208DC42A-D483-493B-85A2-E287E61273C3}"/>
              </a:ext>
            </a:extLst>
          </p:cNvPr>
          <p:cNvSpPr/>
          <p:nvPr/>
        </p:nvSpPr>
        <p:spPr>
          <a:xfrm rot="4537856">
            <a:off x="7430891" y="16975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4466"/>
          </a:solidFill>
          <a:ln w="44450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4" name="ZoneTexte 49">
            <a:extLst>
              <a:ext uri="{FF2B5EF4-FFF2-40B4-BE49-F238E27FC236}">
                <a16:creationId xmlns:a16="http://schemas.microsoft.com/office/drawing/2014/main" id="{DC923E75-0BD3-44C9-928A-128754613DC6}"/>
              </a:ext>
            </a:extLst>
          </p:cNvPr>
          <p:cNvSpPr txBox="1"/>
          <p:nvPr/>
        </p:nvSpPr>
        <p:spPr>
          <a:xfrm>
            <a:off x="5478882" y="2271210"/>
            <a:ext cx="5880329" cy="30223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8000" dirty="0">
                <a:solidFill>
                  <a:srgbClr val="0093B2"/>
                </a:solidFill>
                <a:latin typeface="+mj-lt"/>
              </a:rPr>
              <a:t>I </a:t>
            </a:r>
            <a:r>
              <a:rPr lang="fr-FR" sz="8000" dirty="0" err="1">
                <a:solidFill>
                  <a:srgbClr val="0093B2"/>
                </a:solidFill>
                <a:latin typeface="+mj-lt"/>
              </a:rPr>
              <a:t>don’t</a:t>
            </a:r>
            <a:r>
              <a:rPr lang="fr-FR" sz="8000" dirty="0">
                <a:solidFill>
                  <a:srgbClr val="0093B2"/>
                </a:solidFill>
                <a:latin typeface="+mj-lt"/>
              </a:rPr>
              <a:t> </a:t>
            </a:r>
            <a:r>
              <a:rPr lang="fr-FR" sz="8000" dirty="0" err="1">
                <a:solidFill>
                  <a:srgbClr val="0093B2"/>
                </a:solidFill>
                <a:latin typeface="+mj-lt"/>
              </a:rPr>
              <a:t>hear</a:t>
            </a:r>
            <a:br>
              <a:rPr lang="fr-FR" sz="8000" dirty="0">
                <a:solidFill>
                  <a:schemeClr val="bg1"/>
                </a:solidFill>
                <a:latin typeface="+mj-lt"/>
              </a:rPr>
            </a:br>
            <a:r>
              <a:rPr lang="fr-FR" sz="8800" dirty="0">
                <a:solidFill>
                  <a:srgbClr val="004466"/>
                </a:solidFill>
                <a:effectLst>
                  <a:outerShdw dist="50800" dir="2700000" algn="tl" rotWithShape="0">
                    <a:prstClr val="black">
                      <a:alpha val="18000"/>
                    </a:prstClr>
                  </a:outerShdw>
                </a:effectLst>
                <a:latin typeface="+mj-lt"/>
              </a:rPr>
              <a:t>all the </a:t>
            </a:r>
            <a:r>
              <a:rPr lang="fr-FR" sz="8800" dirty="0" err="1">
                <a:solidFill>
                  <a:srgbClr val="004466"/>
                </a:solidFill>
                <a:effectLst>
                  <a:outerShdw dist="50800" dir="2700000" algn="tl" rotWithShape="0">
                    <a:prstClr val="black">
                      <a:alpha val="18000"/>
                    </a:prstClr>
                  </a:outerShdw>
                </a:effectLst>
                <a:latin typeface="+mj-lt"/>
              </a:rPr>
              <a:t>sounds</a:t>
            </a:r>
            <a:endParaRPr lang="fr-FR" sz="9600" dirty="0">
              <a:solidFill>
                <a:schemeClr val="bg1"/>
              </a:solidFill>
              <a:effectLst>
                <a:outerShdw dist="50800" dir="2700000" algn="tl" rotWithShape="0">
                  <a:prstClr val="black">
                    <a:alpha val="18000"/>
                  </a:prstClr>
                </a:outerShdw>
              </a:effectLst>
              <a:latin typeface="+mj-lt"/>
            </a:endParaRPr>
          </a:p>
          <a:p>
            <a:pPr algn="ctr">
              <a:lnSpc>
                <a:spcPct val="70000"/>
              </a:lnSpc>
            </a:pPr>
            <a:r>
              <a:rPr lang="fr-FR" sz="8000" dirty="0">
                <a:solidFill>
                  <a:srgbClr val="0093B2"/>
                </a:solidFill>
                <a:latin typeface="+mj-lt"/>
              </a:rPr>
              <a:t>like </a:t>
            </a:r>
            <a:r>
              <a:rPr lang="fr-FR" sz="8000" dirty="0" err="1">
                <a:solidFill>
                  <a:srgbClr val="0093B2"/>
                </a:solidFill>
                <a:latin typeface="+mj-lt"/>
              </a:rPr>
              <a:t>you</a:t>
            </a:r>
            <a:r>
              <a:rPr lang="fr-FR" sz="8000" dirty="0">
                <a:solidFill>
                  <a:srgbClr val="0093B2"/>
                </a:solidFill>
                <a:latin typeface="+mj-lt"/>
              </a:rPr>
              <a:t> do</a:t>
            </a:r>
            <a:endParaRPr lang="fr-FR" sz="8800" dirty="0">
              <a:solidFill>
                <a:srgbClr val="0093B2"/>
              </a:solidFill>
              <a:latin typeface="+mj-lt"/>
            </a:endParaRPr>
          </a:p>
        </p:txBody>
      </p:sp>
      <p:sp>
        <p:nvSpPr>
          <p:cNvPr id="95" name="Graphique 19">
            <a:extLst>
              <a:ext uri="{FF2B5EF4-FFF2-40B4-BE49-F238E27FC236}">
                <a16:creationId xmlns:a16="http://schemas.microsoft.com/office/drawing/2014/main" id="{21313F42-4B61-45E5-BF61-57C81AE0D0D0}"/>
              </a:ext>
            </a:extLst>
          </p:cNvPr>
          <p:cNvSpPr/>
          <p:nvPr/>
        </p:nvSpPr>
        <p:spPr>
          <a:xfrm rot="20004661">
            <a:off x="5774448" y="4966845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D9B47E"/>
          </a:solidFill>
          <a:ln w="44450" cap="flat">
            <a:solidFill>
              <a:srgbClr val="E0457B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519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93" grpId="0" animBg="1"/>
      <p:bldP spid="94" grpId="0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2">
            <a:extLst>
              <a:ext uri="{FF2B5EF4-FFF2-40B4-BE49-F238E27FC236}">
                <a16:creationId xmlns:a16="http://schemas.microsoft.com/office/drawing/2014/main" id="{B96F68A7-FAD6-48CA-A6DB-FDA76306C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25" t="4061" b="9837"/>
          <a:stretch/>
        </p:blipFill>
        <p:spPr>
          <a:xfrm>
            <a:off x="1186542" y="1255489"/>
            <a:ext cx="7477347" cy="4456941"/>
          </a:xfrm>
          <a:prstGeom prst="rect">
            <a:avLst/>
          </a:prstGeom>
          <a:effectLst>
            <a:outerShdw dist="101600" dir="2700000" algn="tl" rotWithShape="0">
              <a:prstClr val="black">
                <a:alpha val="29000"/>
              </a:prstClr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251F69D-A23D-4038-97EB-991079CDB9BE}"/>
              </a:ext>
            </a:extLst>
          </p:cNvPr>
          <p:cNvSpPr/>
          <p:nvPr/>
        </p:nvSpPr>
        <p:spPr>
          <a:xfrm>
            <a:off x="1186542" y="1255488"/>
            <a:ext cx="7488559" cy="4456941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Graphique 12">
            <a:extLst>
              <a:ext uri="{FF2B5EF4-FFF2-40B4-BE49-F238E27FC236}">
                <a16:creationId xmlns:a16="http://schemas.microsoft.com/office/drawing/2014/main" id="{86501D7A-60F6-4A45-A651-378DD6544024}"/>
              </a:ext>
            </a:extLst>
          </p:cNvPr>
          <p:cNvSpPr/>
          <p:nvPr/>
        </p:nvSpPr>
        <p:spPr>
          <a:xfrm>
            <a:off x="-4763" y="6657251"/>
            <a:ext cx="12199938" cy="200749"/>
          </a:xfrm>
          <a:custGeom>
            <a:avLst/>
            <a:gdLst>
              <a:gd name="connsiteX0" fmla="*/ 12189142 w 12192000"/>
              <a:gd name="connsiteY0" fmla="*/ 53945 h 209441"/>
              <a:gd name="connsiteX1" fmla="*/ 12068428 w 12192000"/>
              <a:gd name="connsiteY1" fmla="*/ 3172 h 209441"/>
              <a:gd name="connsiteX2" fmla="*/ 11947714 w 12192000"/>
              <a:gd name="connsiteY2" fmla="*/ 53945 h 209441"/>
              <a:gd name="connsiteX3" fmla="*/ 11827000 w 12192000"/>
              <a:gd name="connsiteY3" fmla="*/ 3172 h 209441"/>
              <a:gd name="connsiteX4" fmla="*/ 11706286 w 12192000"/>
              <a:gd name="connsiteY4" fmla="*/ 53945 h 209441"/>
              <a:gd name="connsiteX5" fmla="*/ 11585635 w 12192000"/>
              <a:gd name="connsiteY5" fmla="*/ 3172 h 209441"/>
              <a:gd name="connsiteX6" fmla="*/ 11464921 w 12192000"/>
              <a:gd name="connsiteY6" fmla="*/ 53945 h 209441"/>
              <a:gd name="connsiteX7" fmla="*/ 11344270 w 12192000"/>
              <a:gd name="connsiteY7" fmla="*/ 3172 h 209441"/>
              <a:gd name="connsiteX8" fmla="*/ 11223620 w 12192000"/>
              <a:gd name="connsiteY8" fmla="*/ 53945 h 209441"/>
              <a:gd name="connsiteX9" fmla="*/ 11102969 w 12192000"/>
              <a:gd name="connsiteY9" fmla="*/ 3172 h 209441"/>
              <a:gd name="connsiteX10" fmla="*/ 10982318 w 12192000"/>
              <a:gd name="connsiteY10" fmla="*/ 53945 h 209441"/>
              <a:gd name="connsiteX11" fmla="*/ 10861668 w 12192000"/>
              <a:gd name="connsiteY11" fmla="*/ 3172 h 209441"/>
              <a:gd name="connsiteX12" fmla="*/ 10741017 w 12192000"/>
              <a:gd name="connsiteY12" fmla="*/ 53945 h 209441"/>
              <a:gd name="connsiteX13" fmla="*/ 10620366 w 12192000"/>
              <a:gd name="connsiteY13" fmla="*/ 3172 h 209441"/>
              <a:gd name="connsiteX14" fmla="*/ 10499716 w 12192000"/>
              <a:gd name="connsiteY14" fmla="*/ 53945 h 209441"/>
              <a:gd name="connsiteX15" fmla="*/ 10379065 w 12192000"/>
              <a:gd name="connsiteY15" fmla="*/ 3172 h 209441"/>
              <a:gd name="connsiteX16" fmla="*/ 10258415 w 12192000"/>
              <a:gd name="connsiteY16" fmla="*/ 53945 h 209441"/>
              <a:gd name="connsiteX17" fmla="*/ 10137764 w 12192000"/>
              <a:gd name="connsiteY17" fmla="*/ 3172 h 209441"/>
              <a:gd name="connsiteX18" fmla="*/ 10017113 w 12192000"/>
              <a:gd name="connsiteY18" fmla="*/ 53945 h 209441"/>
              <a:gd name="connsiteX19" fmla="*/ 9896463 w 12192000"/>
              <a:gd name="connsiteY19" fmla="*/ 3172 h 209441"/>
              <a:gd name="connsiteX20" fmla="*/ 9775812 w 12192000"/>
              <a:gd name="connsiteY20" fmla="*/ 53945 h 209441"/>
              <a:gd name="connsiteX21" fmla="*/ 9655161 w 12192000"/>
              <a:gd name="connsiteY21" fmla="*/ 3172 h 209441"/>
              <a:gd name="connsiteX22" fmla="*/ 9534510 w 12192000"/>
              <a:gd name="connsiteY22" fmla="*/ 53945 h 209441"/>
              <a:gd name="connsiteX23" fmla="*/ 9413860 w 12192000"/>
              <a:gd name="connsiteY23" fmla="*/ 3172 h 209441"/>
              <a:gd name="connsiteX24" fmla="*/ 9293209 w 12192000"/>
              <a:gd name="connsiteY24" fmla="*/ 53945 h 209441"/>
              <a:gd name="connsiteX25" fmla="*/ 9172558 w 12192000"/>
              <a:gd name="connsiteY25" fmla="*/ 3172 h 209441"/>
              <a:gd name="connsiteX26" fmla="*/ 9051907 w 12192000"/>
              <a:gd name="connsiteY26" fmla="*/ 53945 h 209441"/>
              <a:gd name="connsiteX27" fmla="*/ 8931257 w 12192000"/>
              <a:gd name="connsiteY27" fmla="*/ 3172 h 209441"/>
              <a:gd name="connsiteX28" fmla="*/ 8810607 w 12192000"/>
              <a:gd name="connsiteY28" fmla="*/ 53945 h 209441"/>
              <a:gd name="connsiteX29" fmla="*/ 8689956 w 12192000"/>
              <a:gd name="connsiteY29" fmla="*/ 3172 h 209441"/>
              <a:gd name="connsiteX30" fmla="*/ 8569305 w 12192000"/>
              <a:gd name="connsiteY30" fmla="*/ 53945 h 209441"/>
              <a:gd name="connsiteX31" fmla="*/ 8448655 w 12192000"/>
              <a:gd name="connsiteY31" fmla="*/ 3172 h 209441"/>
              <a:gd name="connsiteX32" fmla="*/ 8328004 w 12192000"/>
              <a:gd name="connsiteY32" fmla="*/ 53945 h 209441"/>
              <a:gd name="connsiteX33" fmla="*/ 8207353 w 12192000"/>
              <a:gd name="connsiteY33" fmla="*/ 3172 h 209441"/>
              <a:gd name="connsiteX34" fmla="*/ 8086703 w 12192000"/>
              <a:gd name="connsiteY34" fmla="*/ 53945 h 209441"/>
              <a:gd name="connsiteX35" fmla="*/ 7966052 w 12192000"/>
              <a:gd name="connsiteY35" fmla="*/ 3172 h 209441"/>
              <a:gd name="connsiteX36" fmla="*/ 7845401 w 12192000"/>
              <a:gd name="connsiteY36" fmla="*/ 53945 h 209441"/>
              <a:gd name="connsiteX37" fmla="*/ 7724751 w 12192000"/>
              <a:gd name="connsiteY37" fmla="*/ 3172 h 209441"/>
              <a:gd name="connsiteX38" fmla="*/ 7604100 w 12192000"/>
              <a:gd name="connsiteY38" fmla="*/ 53945 h 209441"/>
              <a:gd name="connsiteX39" fmla="*/ 7483450 w 12192000"/>
              <a:gd name="connsiteY39" fmla="*/ 3172 h 209441"/>
              <a:gd name="connsiteX40" fmla="*/ 7362799 w 12192000"/>
              <a:gd name="connsiteY40" fmla="*/ 53945 h 209441"/>
              <a:gd name="connsiteX41" fmla="*/ 7242148 w 12192000"/>
              <a:gd name="connsiteY41" fmla="*/ 3172 h 209441"/>
              <a:gd name="connsiteX42" fmla="*/ 7121561 w 12192000"/>
              <a:gd name="connsiteY42" fmla="*/ 53945 h 209441"/>
              <a:gd name="connsiteX43" fmla="*/ 7000910 w 12192000"/>
              <a:gd name="connsiteY43" fmla="*/ 3172 h 209441"/>
              <a:gd name="connsiteX44" fmla="*/ 6880260 w 12192000"/>
              <a:gd name="connsiteY44" fmla="*/ 53945 h 209441"/>
              <a:gd name="connsiteX45" fmla="*/ 6759609 w 12192000"/>
              <a:gd name="connsiteY45" fmla="*/ 3172 h 209441"/>
              <a:gd name="connsiteX46" fmla="*/ 6638958 w 12192000"/>
              <a:gd name="connsiteY46" fmla="*/ 53945 h 209441"/>
              <a:gd name="connsiteX47" fmla="*/ 6518308 w 12192000"/>
              <a:gd name="connsiteY47" fmla="*/ 3172 h 209441"/>
              <a:gd name="connsiteX48" fmla="*/ 6397657 w 12192000"/>
              <a:gd name="connsiteY48" fmla="*/ 53945 h 209441"/>
              <a:gd name="connsiteX49" fmla="*/ 6277006 w 12192000"/>
              <a:gd name="connsiteY49" fmla="*/ 3172 h 209441"/>
              <a:gd name="connsiteX50" fmla="*/ 6156356 w 12192000"/>
              <a:gd name="connsiteY50" fmla="*/ 53945 h 209441"/>
              <a:gd name="connsiteX51" fmla="*/ 6035705 w 12192000"/>
              <a:gd name="connsiteY51" fmla="*/ 3172 h 209441"/>
              <a:gd name="connsiteX52" fmla="*/ 5915054 w 12192000"/>
              <a:gd name="connsiteY52" fmla="*/ 53945 h 209441"/>
              <a:gd name="connsiteX53" fmla="*/ 5794404 w 12192000"/>
              <a:gd name="connsiteY53" fmla="*/ 3172 h 209441"/>
              <a:gd name="connsiteX54" fmla="*/ 5673753 w 12192000"/>
              <a:gd name="connsiteY54" fmla="*/ 53945 h 209441"/>
              <a:gd name="connsiteX55" fmla="*/ 5553102 w 12192000"/>
              <a:gd name="connsiteY55" fmla="*/ 3172 h 209441"/>
              <a:gd name="connsiteX56" fmla="*/ 5432452 w 12192000"/>
              <a:gd name="connsiteY56" fmla="*/ 53945 h 209441"/>
              <a:gd name="connsiteX57" fmla="*/ 5311801 w 12192000"/>
              <a:gd name="connsiteY57" fmla="*/ 3172 h 209441"/>
              <a:gd name="connsiteX58" fmla="*/ 5191150 w 12192000"/>
              <a:gd name="connsiteY58" fmla="*/ 53945 h 209441"/>
              <a:gd name="connsiteX59" fmla="*/ 5070500 w 12192000"/>
              <a:gd name="connsiteY59" fmla="*/ 3172 h 209441"/>
              <a:gd name="connsiteX60" fmla="*/ 4949849 w 12192000"/>
              <a:gd name="connsiteY60" fmla="*/ 53945 h 209441"/>
              <a:gd name="connsiteX61" fmla="*/ 4829198 w 12192000"/>
              <a:gd name="connsiteY61" fmla="*/ 3172 h 209441"/>
              <a:gd name="connsiteX62" fmla="*/ 4708548 w 12192000"/>
              <a:gd name="connsiteY62" fmla="*/ 53945 h 209441"/>
              <a:gd name="connsiteX63" fmla="*/ 4587897 w 12192000"/>
              <a:gd name="connsiteY63" fmla="*/ 3172 h 209441"/>
              <a:gd name="connsiteX64" fmla="*/ 4467246 w 12192000"/>
              <a:gd name="connsiteY64" fmla="*/ 53945 h 209441"/>
              <a:gd name="connsiteX65" fmla="*/ 4346596 w 12192000"/>
              <a:gd name="connsiteY65" fmla="*/ 3172 h 209441"/>
              <a:gd name="connsiteX66" fmla="*/ 4225945 w 12192000"/>
              <a:gd name="connsiteY66" fmla="*/ 53945 h 209441"/>
              <a:gd name="connsiteX67" fmla="*/ 4105294 w 12192000"/>
              <a:gd name="connsiteY67" fmla="*/ 3172 h 209441"/>
              <a:gd name="connsiteX68" fmla="*/ 3984644 w 12192000"/>
              <a:gd name="connsiteY68" fmla="*/ 53945 h 209441"/>
              <a:gd name="connsiteX69" fmla="*/ 3863993 w 12192000"/>
              <a:gd name="connsiteY69" fmla="*/ 3172 h 209441"/>
              <a:gd name="connsiteX70" fmla="*/ 3743342 w 12192000"/>
              <a:gd name="connsiteY70" fmla="*/ 53945 h 209441"/>
              <a:gd name="connsiteX71" fmla="*/ 3622692 w 12192000"/>
              <a:gd name="connsiteY71" fmla="*/ 3172 h 209441"/>
              <a:gd name="connsiteX72" fmla="*/ 3502041 w 12192000"/>
              <a:gd name="connsiteY72" fmla="*/ 53945 h 209441"/>
              <a:gd name="connsiteX73" fmla="*/ 3381390 w 12192000"/>
              <a:gd name="connsiteY73" fmla="*/ 3172 h 209441"/>
              <a:gd name="connsiteX74" fmla="*/ 3260739 w 12192000"/>
              <a:gd name="connsiteY74" fmla="*/ 53945 h 209441"/>
              <a:gd name="connsiteX75" fmla="*/ 3140089 w 12192000"/>
              <a:gd name="connsiteY75" fmla="*/ 3172 h 209441"/>
              <a:gd name="connsiteX76" fmla="*/ 3019438 w 12192000"/>
              <a:gd name="connsiteY76" fmla="*/ 53945 h 209441"/>
              <a:gd name="connsiteX77" fmla="*/ 2898788 w 12192000"/>
              <a:gd name="connsiteY77" fmla="*/ 3172 h 209441"/>
              <a:gd name="connsiteX78" fmla="*/ 2778137 w 12192000"/>
              <a:gd name="connsiteY78" fmla="*/ 53945 h 209441"/>
              <a:gd name="connsiteX79" fmla="*/ 2657486 w 12192000"/>
              <a:gd name="connsiteY79" fmla="*/ 3172 h 209441"/>
              <a:gd name="connsiteX80" fmla="*/ 2536836 w 12192000"/>
              <a:gd name="connsiteY80" fmla="*/ 53945 h 209441"/>
              <a:gd name="connsiteX81" fmla="*/ 2416185 w 12192000"/>
              <a:gd name="connsiteY81" fmla="*/ 3172 h 209441"/>
              <a:gd name="connsiteX82" fmla="*/ 2295534 w 12192000"/>
              <a:gd name="connsiteY82" fmla="*/ 53945 h 209441"/>
              <a:gd name="connsiteX83" fmla="*/ 2174884 w 12192000"/>
              <a:gd name="connsiteY83" fmla="*/ 3172 h 209441"/>
              <a:gd name="connsiteX84" fmla="*/ 2054233 w 12192000"/>
              <a:gd name="connsiteY84" fmla="*/ 53945 h 209441"/>
              <a:gd name="connsiteX85" fmla="*/ 1933582 w 12192000"/>
              <a:gd name="connsiteY85" fmla="*/ 3172 h 209441"/>
              <a:gd name="connsiteX86" fmla="*/ 1812932 w 12192000"/>
              <a:gd name="connsiteY86" fmla="*/ 53945 h 209441"/>
              <a:gd name="connsiteX87" fmla="*/ 1692281 w 12192000"/>
              <a:gd name="connsiteY87" fmla="*/ 3172 h 209441"/>
              <a:gd name="connsiteX88" fmla="*/ 1571630 w 12192000"/>
              <a:gd name="connsiteY88" fmla="*/ 53945 h 209441"/>
              <a:gd name="connsiteX89" fmla="*/ 1450980 w 12192000"/>
              <a:gd name="connsiteY89" fmla="*/ 3172 h 209441"/>
              <a:gd name="connsiteX90" fmla="*/ 1330329 w 12192000"/>
              <a:gd name="connsiteY90" fmla="*/ 53945 h 209441"/>
              <a:gd name="connsiteX91" fmla="*/ 1209678 w 12192000"/>
              <a:gd name="connsiteY91" fmla="*/ 3172 h 209441"/>
              <a:gd name="connsiteX92" fmla="*/ 1089028 w 12192000"/>
              <a:gd name="connsiteY92" fmla="*/ 53945 h 209441"/>
              <a:gd name="connsiteX93" fmla="*/ 968377 w 12192000"/>
              <a:gd name="connsiteY93" fmla="*/ 3172 h 209441"/>
              <a:gd name="connsiteX94" fmla="*/ 847726 w 12192000"/>
              <a:gd name="connsiteY94" fmla="*/ 53945 h 209441"/>
              <a:gd name="connsiteX95" fmla="*/ 727076 w 12192000"/>
              <a:gd name="connsiteY95" fmla="*/ 3172 h 209441"/>
              <a:gd name="connsiteX96" fmla="*/ 606425 w 12192000"/>
              <a:gd name="connsiteY96" fmla="*/ 53945 h 209441"/>
              <a:gd name="connsiteX97" fmla="*/ 485774 w 12192000"/>
              <a:gd name="connsiteY97" fmla="*/ 3172 h 209441"/>
              <a:gd name="connsiteX98" fmla="*/ 365124 w 12192000"/>
              <a:gd name="connsiteY98" fmla="*/ 53945 h 209441"/>
              <a:gd name="connsiteX99" fmla="*/ 244473 w 12192000"/>
              <a:gd name="connsiteY99" fmla="*/ 3172 h 209441"/>
              <a:gd name="connsiteX100" fmla="*/ 123822 w 12192000"/>
              <a:gd name="connsiteY100" fmla="*/ 53945 h 209441"/>
              <a:gd name="connsiteX101" fmla="*/ 3172 w 12192000"/>
              <a:gd name="connsiteY101" fmla="*/ 3172 h 209441"/>
              <a:gd name="connsiteX102" fmla="*/ 3172 w 12192000"/>
              <a:gd name="connsiteY102" fmla="*/ 211851 h 209441"/>
              <a:gd name="connsiteX103" fmla="*/ 12188825 w 12192000"/>
              <a:gd name="connsiteY103" fmla="*/ 211851 h 209441"/>
              <a:gd name="connsiteX104" fmla="*/ 12188825 w 12192000"/>
              <a:gd name="connsiteY104" fmla="*/ 53945 h 20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92000" h="209441">
                <a:moveTo>
                  <a:pt x="12189142" y="53945"/>
                </a:moveTo>
                <a:cubicBezTo>
                  <a:pt x="12128785" y="53945"/>
                  <a:pt x="12128785" y="3172"/>
                  <a:pt x="12068428" y="3172"/>
                </a:cubicBezTo>
                <a:cubicBezTo>
                  <a:pt x="12008071" y="3172"/>
                  <a:pt x="12008071" y="53945"/>
                  <a:pt x="11947714" y="53945"/>
                </a:cubicBezTo>
                <a:cubicBezTo>
                  <a:pt x="11887357" y="53945"/>
                  <a:pt x="11887357" y="3172"/>
                  <a:pt x="11827000" y="3172"/>
                </a:cubicBezTo>
                <a:cubicBezTo>
                  <a:pt x="11766643" y="3172"/>
                  <a:pt x="11766643" y="53945"/>
                  <a:pt x="11706286" y="53945"/>
                </a:cubicBezTo>
                <a:cubicBezTo>
                  <a:pt x="11645929" y="53945"/>
                  <a:pt x="11645929" y="3172"/>
                  <a:pt x="11585635" y="3172"/>
                </a:cubicBezTo>
                <a:cubicBezTo>
                  <a:pt x="11525278" y="3172"/>
                  <a:pt x="11525278" y="53945"/>
                  <a:pt x="11464921" y="53945"/>
                </a:cubicBezTo>
                <a:cubicBezTo>
                  <a:pt x="11404564" y="53945"/>
                  <a:pt x="11404564" y="3172"/>
                  <a:pt x="11344270" y="3172"/>
                </a:cubicBezTo>
                <a:cubicBezTo>
                  <a:pt x="11283913" y="3172"/>
                  <a:pt x="11283913" y="53945"/>
                  <a:pt x="11223620" y="53945"/>
                </a:cubicBezTo>
                <a:cubicBezTo>
                  <a:pt x="11163263" y="53945"/>
                  <a:pt x="11163263" y="3172"/>
                  <a:pt x="11102969" y="3172"/>
                </a:cubicBezTo>
                <a:cubicBezTo>
                  <a:pt x="11042612" y="3172"/>
                  <a:pt x="11042612" y="53945"/>
                  <a:pt x="10982318" y="53945"/>
                </a:cubicBezTo>
                <a:cubicBezTo>
                  <a:pt x="10921961" y="53945"/>
                  <a:pt x="10921961" y="3172"/>
                  <a:pt x="10861668" y="3172"/>
                </a:cubicBezTo>
                <a:cubicBezTo>
                  <a:pt x="10801374" y="3172"/>
                  <a:pt x="10801374" y="53945"/>
                  <a:pt x="10741017" y="53945"/>
                </a:cubicBezTo>
                <a:cubicBezTo>
                  <a:pt x="10680660" y="53945"/>
                  <a:pt x="10680660" y="3172"/>
                  <a:pt x="10620366" y="3172"/>
                </a:cubicBezTo>
                <a:cubicBezTo>
                  <a:pt x="10560010" y="3172"/>
                  <a:pt x="10560010" y="53945"/>
                  <a:pt x="10499716" y="53945"/>
                </a:cubicBezTo>
                <a:cubicBezTo>
                  <a:pt x="10439359" y="53945"/>
                  <a:pt x="10439359" y="3172"/>
                  <a:pt x="10379065" y="3172"/>
                </a:cubicBezTo>
                <a:cubicBezTo>
                  <a:pt x="10318708" y="3172"/>
                  <a:pt x="10318708" y="53945"/>
                  <a:pt x="10258415" y="53945"/>
                </a:cubicBezTo>
                <a:cubicBezTo>
                  <a:pt x="10198058" y="53945"/>
                  <a:pt x="10198058" y="3172"/>
                  <a:pt x="10137764" y="3172"/>
                </a:cubicBezTo>
                <a:cubicBezTo>
                  <a:pt x="10077407" y="3172"/>
                  <a:pt x="10077407" y="53945"/>
                  <a:pt x="10017113" y="53945"/>
                </a:cubicBezTo>
                <a:cubicBezTo>
                  <a:pt x="9956756" y="53945"/>
                  <a:pt x="9956756" y="3172"/>
                  <a:pt x="9896463" y="3172"/>
                </a:cubicBezTo>
                <a:cubicBezTo>
                  <a:pt x="9836105" y="3172"/>
                  <a:pt x="9836105" y="53945"/>
                  <a:pt x="9775812" y="53945"/>
                </a:cubicBezTo>
                <a:cubicBezTo>
                  <a:pt x="9715455" y="53945"/>
                  <a:pt x="9715455" y="3172"/>
                  <a:pt x="9655161" y="3172"/>
                </a:cubicBezTo>
                <a:cubicBezTo>
                  <a:pt x="9594804" y="3172"/>
                  <a:pt x="9594804" y="53945"/>
                  <a:pt x="9534510" y="53945"/>
                </a:cubicBezTo>
                <a:cubicBezTo>
                  <a:pt x="9474153" y="53945"/>
                  <a:pt x="9474153" y="3172"/>
                  <a:pt x="9413860" y="3172"/>
                </a:cubicBezTo>
                <a:cubicBezTo>
                  <a:pt x="9353566" y="3172"/>
                  <a:pt x="9353566" y="53945"/>
                  <a:pt x="9293209" y="53945"/>
                </a:cubicBezTo>
                <a:cubicBezTo>
                  <a:pt x="9232852" y="53945"/>
                  <a:pt x="9232852" y="3172"/>
                  <a:pt x="9172558" y="3172"/>
                </a:cubicBezTo>
                <a:cubicBezTo>
                  <a:pt x="9112201" y="3172"/>
                  <a:pt x="9112201" y="53945"/>
                  <a:pt x="9051907" y="53945"/>
                </a:cubicBezTo>
                <a:cubicBezTo>
                  <a:pt x="8991614" y="53945"/>
                  <a:pt x="8991614" y="3172"/>
                  <a:pt x="8931257" y="3172"/>
                </a:cubicBezTo>
                <a:cubicBezTo>
                  <a:pt x="8870900" y="3172"/>
                  <a:pt x="8870900" y="53945"/>
                  <a:pt x="8810607" y="53945"/>
                </a:cubicBezTo>
                <a:cubicBezTo>
                  <a:pt x="8750313" y="53945"/>
                  <a:pt x="8750313" y="3172"/>
                  <a:pt x="8689956" y="3172"/>
                </a:cubicBezTo>
                <a:cubicBezTo>
                  <a:pt x="8629599" y="3172"/>
                  <a:pt x="8629599" y="53945"/>
                  <a:pt x="8569305" y="53945"/>
                </a:cubicBezTo>
                <a:cubicBezTo>
                  <a:pt x="8509012" y="53945"/>
                  <a:pt x="8509012" y="3172"/>
                  <a:pt x="8448655" y="3172"/>
                </a:cubicBezTo>
                <a:cubicBezTo>
                  <a:pt x="8388298" y="3172"/>
                  <a:pt x="8388298" y="53945"/>
                  <a:pt x="8328004" y="53945"/>
                </a:cubicBezTo>
                <a:cubicBezTo>
                  <a:pt x="8267711" y="53945"/>
                  <a:pt x="8267711" y="3172"/>
                  <a:pt x="8207353" y="3172"/>
                </a:cubicBezTo>
                <a:cubicBezTo>
                  <a:pt x="8147060" y="3172"/>
                  <a:pt x="8147060" y="53945"/>
                  <a:pt x="8086703" y="53945"/>
                </a:cubicBezTo>
                <a:cubicBezTo>
                  <a:pt x="8026346" y="53945"/>
                  <a:pt x="8026346" y="3172"/>
                  <a:pt x="7966052" y="3172"/>
                </a:cubicBezTo>
                <a:cubicBezTo>
                  <a:pt x="7905758" y="3172"/>
                  <a:pt x="7905758" y="53945"/>
                  <a:pt x="7845401" y="53945"/>
                </a:cubicBezTo>
                <a:cubicBezTo>
                  <a:pt x="7785108" y="53945"/>
                  <a:pt x="7785108" y="3172"/>
                  <a:pt x="7724751" y="3172"/>
                </a:cubicBezTo>
                <a:cubicBezTo>
                  <a:pt x="7664457" y="3172"/>
                  <a:pt x="7664457" y="53945"/>
                  <a:pt x="7604100" y="53945"/>
                </a:cubicBezTo>
                <a:cubicBezTo>
                  <a:pt x="7543806" y="53945"/>
                  <a:pt x="7543806" y="3172"/>
                  <a:pt x="7483450" y="3172"/>
                </a:cubicBezTo>
                <a:cubicBezTo>
                  <a:pt x="7423156" y="3172"/>
                  <a:pt x="7423156" y="53945"/>
                  <a:pt x="7362799" y="53945"/>
                </a:cubicBezTo>
                <a:cubicBezTo>
                  <a:pt x="7302506" y="53945"/>
                  <a:pt x="7302506" y="3172"/>
                  <a:pt x="7242148" y="3172"/>
                </a:cubicBezTo>
                <a:cubicBezTo>
                  <a:pt x="7181855" y="3172"/>
                  <a:pt x="7181855" y="53945"/>
                  <a:pt x="7121561" y="53945"/>
                </a:cubicBezTo>
                <a:cubicBezTo>
                  <a:pt x="7061268" y="53945"/>
                  <a:pt x="7061268" y="3172"/>
                  <a:pt x="7000910" y="3172"/>
                </a:cubicBezTo>
                <a:cubicBezTo>
                  <a:pt x="6940553" y="3172"/>
                  <a:pt x="6940553" y="53945"/>
                  <a:pt x="6880260" y="53945"/>
                </a:cubicBezTo>
                <a:cubicBezTo>
                  <a:pt x="6819966" y="53945"/>
                  <a:pt x="6819966" y="3172"/>
                  <a:pt x="6759609" y="3172"/>
                </a:cubicBezTo>
                <a:cubicBezTo>
                  <a:pt x="6699252" y="3172"/>
                  <a:pt x="6699252" y="53945"/>
                  <a:pt x="6638958" y="53945"/>
                </a:cubicBezTo>
                <a:cubicBezTo>
                  <a:pt x="6578665" y="53945"/>
                  <a:pt x="6578665" y="3172"/>
                  <a:pt x="6518308" y="3172"/>
                </a:cubicBezTo>
                <a:cubicBezTo>
                  <a:pt x="6457950" y="3172"/>
                  <a:pt x="6457950" y="53945"/>
                  <a:pt x="6397657" y="53945"/>
                </a:cubicBezTo>
                <a:cubicBezTo>
                  <a:pt x="6337363" y="53945"/>
                  <a:pt x="6337363" y="3172"/>
                  <a:pt x="6277006" y="3172"/>
                </a:cubicBezTo>
                <a:cubicBezTo>
                  <a:pt x="6216649" y="3172"/>
                  <a:pt x="6216649" y="53945"/>
                  <a:pt x="6156356" y="53945"/>
                </a:cubicBezTo>
                <a:cubicBezTo>
                  <a:pt x="6096062" y="53945"/>
                  <a:pt x="6096062" y="3172"/>
                  <a:pt x="6035705" y="3172"/>
                </a:cubicBezTo>
                <a:cubicBezTo>
                  <a:pt x="5975348" y="3172"/>
                  <a:pt x="5975348" y="53945"/>
                  <a:pt x="5915054" y="53945"/>
                </a:cubicBezTo>
                <a:cubicBezTo>
                  <a:pt x="5854761" y="53945"/>
                  <a:pt x="5854761" y="3172"/>
                  <a:pt x="5794404" y="3172"/>
                </a:cubicBezTo>
                <a:cubicBezTo>
                  <a:pt x="5734110" y="3172"/>
                  <a:pt x="5734110" y="53945"/>
                  <a:pt x="5673753" y="53945"/>
                </a:cubicBezTo>
                <a:cubicBezTo>
                  <a:pt x="5613396" y="53945"/>
                  <a:pt x="5613396" y="3172"/>
                  <a:pt x="5553102" y="3172"/>
                </a:cubicBezTo>
                <a:cubicBezTo>
                  <a:pt x="5492809" y="3172"/>
                  <a:pt x="5492809" y="53945"/>
                  <a:pt x="5432452" y="53945"/>
                </a:cubicBezTo>
                <a:cubicBezTo>
                  <a:pt x="5372158" y="53945"/>
                  <a:pt x="5372158" y="3172"/>
                  <a:pt x="5311801" y="3172"/>
                </a:cubicBezTo>
                <a:cubicBezTo>
                  <a:pt x="5251444" y="3172"/>
                  <a:pt x="5251444" y="53945"/>
                  <a:pt x="5191150" y="53945"/>
                </a:cubicBezTo>
                <a:cubicBezTo>
                  <a:pt x="5130857" y="53945"/>
                  <a:pt x="5130857" y="3172"/>
                  <a:pt x="5070500" y="3172"/>
                </a:cubicBezTo>
                <a:cubicBezTo>
                  <a:pt x="5010206" y="3172"/>
                  <a:pt x="5010206" y="53945"/>
                  <a:pt x="4949849" y="53945"/>
                </a:cubicBezTo>
                <a:cubicBezTo>
                  <a:pt x="4889492" y="53945"/>
                  <a:pt x="4889555" y="3172"/>
                  <a:pt x="4829198" y="3172"/>
                </a:cubicBezTo>
                <a:cubicBezTo>
                  <a:pt x="4768905" y="3172"/>
                  <a:pt x="4768905" y="53945"/>
                  <a:pt x="4708548" y="53945"/>
                </a:cubicBezTo>
                <a:cubicBezTo>
                  <a:pt x="4648254" y="53945"/>
                  <a:pt x="4648254" y="3172"/>
                  <a:pt x="4587897" y="3172"/>
                </a:cubicBezTo>
                <a:cubicBezTo>
                  <a:pt x="4527604" y="3172"/>
                  <a:pt x="4527604" y="53945"/>
                  <a:pt x="4467246" y="53945"/>
                </a:cubicBezTo>
                <a:cubicBezTo>
                  <a:pt x="4406953" y="53945"/>
                  <a:pt x="4406953" y="3172"/>
                  <a:pt x="4346596" y="3172"/>
                </a:cubicBezTo>
                <a:cubicBezTo>
                  <a:pt x="4286302" y="3172"/>
                  <a:pt x="4286302" y="53945"/>
                  <a:pt x="4225945" y="53945"/>
                </a:cubicBezTo>
                <a:cubicBezTo>
                  <a:pt x="4165588" y="53945"/>
                  <a:pt x="4165588" y="3172"/>
                  <a:pt x="4105294" y="3172"/>
                </a:cubicBezTo>
                <a:cubicBezTo>
                  <a:pt x="4045001" y="3172"/>
                  <a:pt x="4045001" y="53945"/>
                  <a:pt x="3984644" y="53945"/>
                </a:cubicBezTo>
                <a:cubicBezTo>
                  <a:pt x="3924350" y="53945"/>
                  <a:pt x="3924350" y="3172"/>
                  <a:pt x="3863993" y="3172"/>
                </a:cubicBezTo>
                <a:cubicBezTo>
                  <a:pt x="3803700" y="3172"/>
                  <a:pt x="3803700" y="53945"/>
                  <a:pt x="3743342" y="53945"/>
                </a:cubicBezTo>
                <a:cubicBezTo>
                  <a:pt x="3682985" y="53945"/>
                  <a:pt x="3682985" y="3172"/>
                  <a:pt x="3622692" y="3172"/>
                </a:cubicBezTo>
                <a:cubicBezTo>
                  <a:pt x="3562398" y="3172"/>
                  <a:pt x="3562398" y="53945"/>
                  <a:pt x="3502041" y="53945"/>
                </a:cubicBezTo>
                <a:cubicBezTo>
                  <a:pt x="3441747" y="53945"/>
                  <a:pt x="3441747" y="3172"/>
                  <a:pt x="3381390" y="3172"/>
                </a:cubicBezTo>
                <a:cubicBezTo>
                  <a:pt x="3321097" y="3172"/>
                  <a:pt x="3321097" y="53945"/>
                  <a:pt x="3260739" y="53945"/>
                </a:cubicBezTo>
                <a:cubicBezTo>
                  <a:pt x="3200446" y="53945"/>
                  <a:pt x="3200446" y="3172"/>
                  <a:pt x="3140089" y="3172"/>
                </a:cubicBezTo>
                <a:cubicBezTo>
                  <a:pt x="3079795" y="3172"/>
                  <a:pt x="3079795" y="53945"/>
                  <a:pt x="3019438" y="53945"/>
                </a:cubicBezTo>
                <a:cubicBezTo>
                  <a:pt x="2959145" y="53945"/>
                  <a:pt x="2959145" y="3172"/>
                  <a:pt x="2898788" y="3172"/>
                </a:cubicBezTo>
                <a:cubicBezTo>
                  <a:pt x="2838494" y="3172"/>
                  <a:pt x="2838494" y="53945"/>
                  <a:pt x="2778137" y="53945"/>
                </a:cubicBezTo>
                <a:cubicBezTo>
                  <a:pt x="2717780" y="53945"/>
                  <a:pt x="2717780" y="3172"/>
                  <a:pt x="2657486" y="3172"/>
                </a:cubicBezTo>
                <a:cubicBezTo>
                  <a:pt x="2597193" y="3172"/>
                  <a:pt x="2597193" y="53945"/>
                  <a:pt x="2536836" y="53945"/>
                </a:cubicBezTo>
                <a:cubicBezTo>
                  <a:pt x="2476542" y="53945"/>
                  <a:pt x="2476542" y="3172"/>
                  <a:pt x="2416185" y="3172"/>
                </a:cubicBezTo>
                <a:cubicBezTo>
                  <a:pt x="2355891" y="3172"/>
                  <a:pt x="2355891" y="53945"/>
                  <a:pt x="2295534" y="53945"/>
                </a:cubicBezTo>
                <a:cubicBezTo>
                  <a:pt x="2235241" y="53945"/>
                  <a:pt x="2235241" y="3172"/>
                  <a:pt x="2174884" y="3172"/>
                </a:cubicBezTo>
                <a:cubicBezTo>
                  <a:pt x="2114590" y="3172"/>
                  <a:pt x="2114590" y="53945"/>
                  <a:pt x="2054233" y="53945"/>
                </a:cubicBezTo>
                <a:cubicBezTo>
                  <a:pt x="1993939" y="53945"/>
                  <a:pt x="1993939" y="3172"/>
                  <a:pt x="1933582" y="3172"/>
                </a:cubicBezTo>
                <a:cubicBezTo>
                  <a:pt x="1873289" y="3172"/>
                  <a:pt x="1873289" y="53945"/>
                  <a:pt x="1812932" y="53945"/>
                </a:cubicBezTo>
                <a:cubicBezTo>
                  <a:pt x="1752638" y="53945"/>
                  <a:pt x="1752638" y="3172"/>
                  <a:pt x="1692281" y="3172"/>
                </a:cubicBezTo>
                <a:cubicBezTo>
                  <a:pt x="1631987" y="3172"/>
                  <a:pt x="1631987" y="53945"/>
                  <a:pt x="1571630" y="53945"/>
                </a:cubicBezTo>
                <a:cubicBezTo>
                  <a:pt x="1511273" y="53945"/>
                  <a:pt x="1511273" y="3172"/>
                  <a:pt x="1450980" y="3172"/>
                </a:cubicBezTo>
                <a:cubicBezTo>
                  <a:pt x="1390686" y="3172"/>
                  <a:pt x="1390686" y="53945"/>
                  <a:pt x="1330329" y="53945"/>
                </a:cubicBezTo>
                <a:cubicBezTo>
                  <a:pt x="1270035" y="53945"/>
                  <a:pt x="1270035" y="3172"/>
                  <a:pt x="1209678" y="3172"/>
                </a:cubicBezTo>
                <a:cubicBezTo>
                  <a:pt x="1149385" y="3172"/>
                  <a:pt x="1149385" y="53945"/>
                  <a:pt x="1089028" y="53945"/>
                </a:cubicBezTo>
                <a:cubicBezTo>
                  <a:pt x="1028734" y="53945"/>
                  <a:pt x="1028734" y="3172"/>
                  <a:pt x="968377" y="3172"/>
                </a:cubicBezTo>
                <a:cubicBezTo>
                  <a:pt x="908083" y="3172"/>
                  <a:pt x="908083" y="53945"/>
                  <a:pt x="847726" y="53945"/>
                </a:cubicBezTo>
                <a:cubicBezTo>
                  <a:pt x="787433" y="53945"/>
                  <a:pt x="787433" y="3172"/>
                  <a:pt x="727076" y="3172"/>
                </a:cubicBezTo>
                <a:cubicBezTo>
                  <a:pt x="666782" y="3172"/>
                  <a:pt x="666782" y="53945"/>
                  <a:pt x="606425" y="53945"/>
                </a:cubicBezTo>
                <a:cubicBezTo>
                  <a:pt x="546131" y="53945"/>
                  <a:pt x="546131" y="3172"/>
                  <a:pt x="485774" y="3172"/>
                </a:cubicBezTo>
                <a:cubicBezTo>
                  <a:pt x="425481" y="3172"/>
                  <a:pt x="425481" y="53945"/>
                  <a:pt x="365124" y="53945"/>
                </a:cubicBezTo>
                <a:cubicBezTo>
                  <a:pt x="304830" y="53945"/>
                  <a:pt x="304830" y="3172"/>
                  <a:pt x="244473" y="3172"/>
                </a:cubicBezTo>
                <a:cubicBezTo>
                  <a:pt x="184179" y="3172"/>
                  <a:pt x="184179" y="53945"/>
                  <a:pt x="123822" y="53945"/>
                </a:cubicBezTo>
                <a:cubicBezTo>
                  <a:pt x="63529" y="53945"/>
                  <a:pt x="63529" y="3172"/>
                  <a:pt x="3172" y="3172"/>
                </a:cubicBezTo>
                <a:lnTo>
                  <a:pt x="3172" y="211851"/>
                </a:lnTo>
                <a:lnTo>
                  <a:pt x="12188825" y="211851"/>
                </a:lnTo>
                <a:lnTo>
                  <a:pt x="12188825" y="53945"/>
                </a:lnTo>
                <a:close/>
              </a:path>
            </a:pathLst>
          </a:custGeom>
          <a:solidFill>
            <a:srgbClr val="0093B2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B350AF-59D2-4ED4-A0D3-6CA198796FA9}"/>
              </a:ext>
            </a:extLst>
          </p:cNvPr>
          <p:cNvSpPr txBox="1"/>
          <p:nvPr/>
        </p:nvSpPr>
        <p:spPr>
          <a:xfrm>
            <a:off x="9131928" y="2582723"/>
            <a:ext cx="252665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auditory nerve</a:t>
            </a:r>
            <a:br>
              <a:rPr lang="en-US" sz="3600" dirty="0">
                <a:solidFill>
                  <a:schemeClr val="accent5"/>
                </a:solidFill>
                <a:latin typeface="+mj-lt"/>
              </a:rPr>
            </a:br>
            <a:r>
              <a:rPr lang="en-US" sz="2400" dirty="0">
                <a:solidFill>
                  <a:schemeClr val="accent5"/>
                </a:solidFill>
                <a:latin typeface="+mj-lt"/>
              </a:rPr>
              <a:t>to the brain</a:t>
            </a:r>
            <a:endParaRPr lang="en-US"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A7BD82-77C7-47C3-9DD5-8F68F1283F06}"/>
              </a:ext>
            </a:extLst>
          </p:cNvPr>
          <p:cNvSpPr txBox="1"/>
          <p:nvPr/>
        </p:nvSpPr>
        <p:spPr>
          <a:xfrm>
            <a:off x="7602338" y="5992023"/>
            <a:ext cx="180863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E0457B"/>
                </a:solidFill>
                <a:latin typeface="+mj-lt"/>
              </a:rPr>
              <a:t>middle ear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23E79E-7972-44DB-A3CD-919C4E96BD33}"/>
              </a:ext>
            </a:extLst>
          </p:cNvPr>
          <p:cNvSpPr txBox="1"/>
          <p:nvPr/>
        </p:nvSpPr>
        <p:spPr>
          <a:xfrm>
            <a:off x="4237995" y="5992023"/>
            <a:ext cx="1636666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</a:rPr>
              <a:t>ear drum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5650000-F5B2-4050-B1D6-FB9BB4CD437B}"/>
              </a:ext>
            </a:extLst>
          </p:cNvPr>
          <p:cNvSpPr txBox="1"/>
          <p:nvPr/>
        </p:nvSpPr>
        <p:spPr>
          <a:xfrm>
            <a:off x="1222736" y="5992023"/>
            <a:ext cx="167860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0093B2"/>
                </a:solidFill>
                <a:latin typeface="+mj-lt"/>
              </a:rPr>
              <a:t>ear canal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15FAF760-628F-44A3-967E-CC0D1AEB5D41}"/>
              </a:ext>
            </a:extLst>
          </p:cNvPr>
          <p:cNvSpPr/>
          <p:nvPr/>
        </p:nvSpPr>
        <p:spPr>
          <a:xfrm>
            <a:off x="8547986" y="2373158"/>
            <a:ext cx="1058050" cy="176342"/>
          </a:xfrm>
          <a:custGeom>
            <a:avLst/>
            <a:gdLst>
              <a:gd name="connsiteX0" fmla="*/ 17858 w 800100"/>
              <a:gd name="connsiteY0" fmla="*/ 57213 h 133350"/>
              <a:gd name="connsiteX1" fmla="*/ 779287 w 800100"/>
              <a:gd name="connsiteY1" fmla="*/ 137604 h 133350"/>
              <a:gd name="connsiteX2" fmla="*/ 793670 w 800100"/>
              <a:gd name="connsiteY2" fmla="*/ 112934 h 133350"/>
              <a:gd name="connsiteX3" fmla="*/ 10238 w 800100"/>
              <a:gd name="connsiteY3" fmla="*/ 29686 h 133350"/>
              <a:gd name="connsiteX4" fmla="*/ 17858 w 800100"/>
              <a:gd name="connsiteY4" fmla="*/ 57213 h 133350"/>
              <a:gd name="connsiteX5" fmla="*/ 17858 w 800100"/>
              <a:gd name="connsiteY5" fmla="*/ 57213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" h="133350">
                <a:moveTo>
                  <a:pt x="17858" y="57213"/>
                </a:moveTo>
                <a:cubicBezTo>
                  <a:pt x="273414" y="63"/>
                  <a:pt x="541352" y="28162"/>
                  <a:pt x="779287" y="137604"/>
                </a:cubicBezTo>
                <a:cubicBezTo>
                  <a:pt x="795860" y="145224"/>
                  <a:pt x="810434" y="120649"/>
                  <a:pt x="793670" y="112934"/>
                </a:cubicBezTo>
                <a:cubicBezTo>
                  <a:pt x="548401" y="158"/>
                  <a:pt x="273795" y="-29274"/>
                  <a:pt x="10238" y="29686"/>
                </a:cubicBezTo>
                <a:cubicBezTo>
                  <a:pt x="-7669" y="33686"/>
                  <a:pt x="-144" y="61213"/>
                  <a:pt x="17858" y="57213"/>
                </a:cubicBezTo>
                <a:lnTo>
                  <a:pt x="17858" y="57213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5A1812E4-5E16-4846-9625-9D5F7218D177}"/>
              </a:ext>
            </a:extLst>
          </p:cNvPr>
          <p:cNvSpPr/>
          <p:nvPr/>
        </p:nvSpPr>
        <p:spPr>
          <a:xfrm>
            <a:off x="4790239" y="3713602"/>
            <a:ext cx="352683" cy="2216867"/>
          </a:xfrm>
          <a:custGeom>
            <a:avLst/>
            <a:gdLst>
              <a:gd name="connsiteX0" fmla="*/ 81700 w 266700"/>
              <a:gd name="connsiteY0" fmla="*/ 10068 h 1676400"/>
              <a:gd name="connsiteX1" fmla="*/ 243339 w 266700"/>
              <a:gd name="connsiteY1" fmla="*/ 1676658 h 1676400"/>
              <a:gd name="connsiteX2" fmla="*/ 268009 w 266700"/>
              <a:gd name="connsiteY2" fmla="*/ 1662275 h 1676400"/>
              <a:gd name="connsiteX3" fmla="*/ 109322 w 266700"/>
              <a:gd name="connsiteY3" fmla="*/ 17784 h 1676400"/>
              <a:gd name="connsiteX4" fmla="*/ 81700 w 266700"/>
              <a:gd name="connsiteY4" fmla="*/ 10068 h 1676400"/>
              <a:gd name="connsiteX5" fmla="*/ 81700 w 266700"/>
              <a:gd name="connsiteY5" fmla="*/ 10068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00" h="1676400">
                <a:moveTo>
                  <a:pt x="81700" y="10068"/>
                </a:moveTo>
                <a:cubicBezTo>
                  <a:pt x="-68414" y="563375"/>
                  <a:pt x="-10026" y="1162403"/>
                  <a:pt x="243339" y="1676658"/>
                </a:cubicBezTo>
                <a:cubicBezTo>
                  <a:pt x="251435" y="1693136"/>
                  <a:pt x="276105" y="1678658"/>
                  <a:pt x="268009" y="1662275"/>
                </a:cubicBezTo>
                <a:cubicBezTo>
                  <a:pt x="18073" y="1154973"/>
                  <a:pt x="-38696" y="563375"/>
                  <a:pt x="109322" y="17784"/>
                </a:cubicBezTo>
                <a:cubicBezTo>
                  <a:pt x="114085" y="-28"/>
                  <a:pt x="86557" y="-7648"/>
                  <a:pt x="81700" y="10068"/>
                </a:cubicBezTo>
                <a:lnTo>
                  <a:pt x="81700" y="1006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52C940C5-8B15-44C1-B00B-37FF181A5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60287" flipH="1">
            <a:off x="8522080" y="2302034"/>
            <a:ext cx="137598" cy="201328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1029441D-3110-4CA6-BD05-036F9E6C1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260044" flipH="1">
            <a:off x="4869243" y="3654582"/>
            <a:ext cx="137598" cy="201328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B6C1C8C3-0483-49A3-ABD1-75020A060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 flipH="1">
            <a:off x="3759580" y="3830793"/>
            <a:ext cx="137598" cy="20132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31B7F9C-9EF1-4134-87AE-78160089DCE0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31" name="Graphique 37">
              <a:extLst>
                <a:ext uri="{FF2B5EF4-FFF2-40B4-BE49-F238E27FC236}">
                  <a16:creationId xmlns:a16="http://schemas.microsoft.com/office/drawing/2014/main" id="{20C01E4F-D9A6-4C8B-AF39-00EB33555F11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CC980D2-0352-4D42-A784-BB467E56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6EF91F8-F18C-437F-AB2D-A415FD2E2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31315D1-B5DD-479A-BEDE-260B3794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A8EEA66A-215A-4D12-A509-847E79A30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F557F23-D36A-4D16-84D6-9CB50602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38B596D5-5B49-44BC-B306-441A2837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9F0EEAA-67F5-49D8-A2FD-C732A278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7C426B5-EB5E-4B08-8C81-450E8248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747491AC-A25E-4FBD-89EB-BC87F1C0CB1E}"/>
              </a:ext>
            </a:extLst>
          </p:cNvPr>
          <p:cNvSpPr txBox="1"/>
          <p:nvPr/>
        </p:nvSpPr>
        <p:spPr>
          <a:xfrm>
            <a:off x="1223717" y="206213"/>
            <a:ext cx="3190297" cy="8402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accent5"/>
                </a:solidFill>
                <a:latin typeface="+mj-lt"/>
              </a:rPr>
              <a:t>How we hear</a:t>
            </a:r>
            <a:endParaRPr lang="en-US" sz="88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787BECB-0D27-429D-8A00-A7FC6CDB74C9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46" name="Graphique 37">
              <a:extLst>
                <a:ext uri="{FF2B5EF4-FFF2-40B4-BE49-F238E27FC236}">
                  <a16:creationId xmlns:a16="http://schemas.microsoft.com/office/drawing/2014/main" id="{D02CB782-726D-4AF3-90C3-228A3CC72F0A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6A4167FC-E3FF-4BDC-BED9-08E1C01E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D7390C11-FDFD-4DC4-ACEF-817FC071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D6E41BC3-89C1-45A2-A8D5-210892DE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9ECAA584-9AD8-4860-BAC7-032F57C0C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0FD792B-7FC2-4696-A38C-28C933D5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65C90CE1-234D-4CBE-A6E1-93884D8D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01BBF19A-6A7C-4A5B-B4F1-CFABC05E4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A22D94E2-9C68-4A9E-84A4-1DA0E556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13A299E-15CC-4566-94D0-D6C303C40C6A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57" name="Graphique 37">
              <a:extLst>
                <a:ext uri="{FF2B5EF4-FFF2-40B4-BE49-F238E27FC236}">
                  <a16:creationId xmlns:a16="http://schemas.microsoft.com/office/drawing/2014/main" id="{F369786C-4466-41F9-9C6F-56564D884AC4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44EA47A7-A89D-4176-824E-AD73115C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1BBEBF1-9FFB-48FC-A943-74F7D1F0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E061D1DE-5F08-489F-9B00-36C60814B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825F637-4B0B-44B4-AF28-58C2CAE3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124BA1B-1B93-43FC-8BC8-3645ABD0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A00EDE4-7EBA-484F-AB90-9DA99730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DB5E135-834B-4AC4-AAC5-6E613FA83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C8AD781-F16B-450C-863F-B2A254DC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8FA3D9-343B-4358-BDBE-64209CF49250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67" name="Graphique 37">
              <a:extLst>
                <a:ext uri="{FF2B5EF4-FFF2-40B4-BE49-F238E27FC236}">
                  <a16:creationId xmlns:a16="http://schemas.microsoft.com/office/drawing/2014/main" id="{31D6F95D-0AF4-40FF-A11D-9370AE63D5FB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814D0FC-22FD-4039-9D79-6C90B3C26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467BF062-53F9-4D9B-B124-DEBC5DEE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CC2B5A1-7356-468B-AE5E-31694052F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A528E78-36F3-4056-99E6-2F6A0F097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03F2175-2F06-4A28-BEC4-00F703AE6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FE97019B-2ADB-4F79-AEA8-75983017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831488FE-07B6-43E8-8487-C20DBD6DF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FA90DC18-788F-487F-8A44-5D9E8C8D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FA3F79-4F06-493B-A708-B1B6646F6059}"/>
              </a:ext>
            </a:extLst>
          </p:cNvPr>
          <p:cNvSpPr txBox="1"/>
          <p:nvPr/>
        </p:nvSpPr>
        <p:spPr>
          <a:xfrm>
            <a:off x="5964940" y="602900"/>
            <a:ext cx="1656223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2E008B"/>
                </a:solidFill>
                <a:latin typeface="+mj-lt"/>
              </a:rPr>
              <a:t>inner ear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1AB2BFE-EF63-4127-A88D-A516F75483AF}"/>
              </a:ext>
            </a:extLst>
          </p:cNvPr>
          <p:cNvSpPr/>
          <p:nvPr/>
        </p:nvSpPr>
        <p:spPr>
          <a:xfrm>
            <a:off x="6477705" y="1130300"/>
            <a:ext cx="403067" cy="1776013"/>
          </a:xfrm>
          <a:custGeom>
            <a:avLst/>
            <a:gdLst>
              <a:gd name="connsiteX0" fmla="*/ 23500 w 304800"/>
              <a:gd name="connsiteY0" fmla="*/ 1339203 h 1343025"/>
              <a:gd name="connsiteX1" fmla="*/ 210762 w 304800"/>
              <a:gd name="connsiteY1" fmla="*/ 9513 h 1343025"/>
              <a:gd name="connsiteX2" fmla="*/ 183234 w 304800"/>
              <a:gd name="connsiteY2" fmla="*/ 17133 h 1343025"/>
              <a:gd name="connsiteX3" fmla="*/ 3307 w 304800"/>
              <a:gd name="connsiteY3" fmla="*/ 1319010 h 1343025"/>
              <a:gd name="connsiteX4" fmla="*/ 23500 w 304800"/>
              <a:gd name="connsiteY4" fmla="*/ 1339203 h 1343025"/>
              <a:gd name="connsiteX5" fmla="*/ 23500 w 304800"/>
              <a:gd name="connsiteY5" fmla="*/ 1339203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1343025">
                <a:moveTo>
                  <a:pt x="23500" y="1339203"/>
                </a:moveTo>
                <a:cubicBezTo>
                  <a:pt x="313536" y="966681"/>
                  <a:pt x="387927" y="447759"/>
                  <a:pt x="210762" y="9513"/>
                </a:cubicBezTo>
                <a:cubicBezTo>
                  <a:pt x="203999" y="-7346"/>
                  <a:pt x="176281" y="84"/>
                  <a:pt x="183234" y="17133"/>
                </a:cubicBezTo>
                <a:cubicBezTo>
                  <a:pt x="356304" y="445282"/>
                  <a:pt x="287343" y="954203"/>
                  <a:pt x="3307" y="1319010"/>
                </a:cubicBezTo>
                <a:cubicBezTo>
                  <a:pt x="-7932" y="1333393"/>
                  <a:pt x="12165" y="1353681"/>
                  <a:pt x="23500" y="1339203"/>
                </a:cubicBezTo>
                <a:lnTo>
                  <a:pt x="23500" y="1339203"/>
                </a:lnTo>
                <a:close/>
              </a:path>
            </a:pathLst>
          </a:custGeom>
          <a:solidFill>
            <a:srgbClr val="2E008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104651C-89D3-4D22-8EB9-EF2975486738}"/>
              </a:ext>
            </a:extLst>
          </p:cNvPr>
          <p:cNvSpPr/>
          <p:nvPr/>
        </p:nvSpPr>
        <p:spPr>
          <a:xfrm>
            <a:off x="2137718" y="3917092"/>
            <a:ext cx="1677083" cy="2051222"/>
          </a:xfrm>
          <a:custGeom>
            <a:avLst/>
            <a:gdLst>
              <a:gd name="connsiteX0" fmla="*/ 0 w 1655805"/>
              <a:gd name="connsiteY0" fmla="*/ 2038865 h 2038865"/>
              <a:gd name="connsiteX1" fmla="*/ 1013254 w 1655805"/>
              <a:gd name="connsiteY1" fmla="*/ 1087394 h 2038865"/>
              <a:gd name="connsiteX2" fmla="*/ 1655805 w 1655805"/>
              <a:gd name="connsiteY2" fmla="*/ 0 h 2038865"/>
              <a:gd name="connsiteX0" fmla="*/ 0 w 1305101"/>
              <a:gd name="connsiteY0" fmla="*/ 2051222 h 2051222"/>
              <a:gd name="connsiteX1" fmla="*/ 1013254 w 1305101"/>
              <a:gd name="connsiteY1" fmla="*/ 1099751 h 2051222"/>
              <a:gd name="connsiteX2" fmla="*/ 1305101 w 1305101"/>
              <a:gd name="connsiteY2" fmla="*/ 0 h 2051222"/>
              <a:gd name="connsiteX0" fmla="*/ 0 w 1322915"/>
              <a:gd name="connsiteY0" fmla="*/ 2051222 h 2051222"/>
              <a:gd name="connsiteX1" fmla="*/ 1013254 w 1322915"/>
              <a:gd name="connsiteY1" fmla="*/ 1099751 h 2051222"/>
              <a:gd name="connsiteX2" fmla="*/ 1305101 w 1322915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170" h="2051222">
                <a:moveTo>
                  <a:pt x="0" y="2051222"/>
                </a:moveTo>
                <a:cubicBezTo>
                  <a:pt x="290709" y="1893673"/>
                  <a:pt x="785995" y="1589903"/>
                  <a:pt x="1003512" y="1248033"/>
                </a:cubicBezTo>
                <a:cubicBezTo>
                  <a:pt x="1221029" y="906163"/>
                  <a:pt x="1375095" y="497358"/>
                  <a:pt x="1305101" y="0"/>
                </a:cubicBezTo>
              </a:path>
            </a:pathLst>
          </a:custGeom>
          <a:noFill/>
          <a:ln w="44450" cap="rnd">
            <a:solidFill>
              <a:srgbClr val="0093B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42F4A60-C0FD-4DD0-AB20-602BED3D506F}"/>
              </a:ext>
            </a:extLst>
          </p:cNvPr>
          <p:cNvSpPr/>
          <p:nvPr/>
        </p:nvSpPr>
        <p:spPr>
          <a:xfrm rot="17100000">
            <a:off x="5980282" y="3482711"/>
            <a:ext cx="1469698" cy="2820350"/>
          </a:xfrm>
          <a:custGeom>
            <a:avLst/>
            <a:gdLst>
              <a:gd name="connsiteX0" fmla="*/ 0 w 1655805"/>
              <a:gd name="connsiteY0" fmla="*/ 2038865 h 2038865"/>
              <a:gd name="connsiteX1" fmla="*/ 1013254 w 1655805"/>
              <a:gd name="connsiteY1" fmla="*/ 1087394 h 2038865"/>
              <a:gd name="connsiteX2" fmla="*/ 1655805 w 1655805"/>
              <a:gd name="connsiteY2" fmla="*/ 0 h 2038865"/>
              <a:gd name="connsiteX0" fmla="*/ 0 w 1305101"/>
              <a:gd name="connsiteY0" fmla="*/ 2051222 h 2051222"/>
              <a:gd name="connsiteX1" fmla="*/ 1013254 w 1305101"/>
              <a:gd name="connsiteY1" fmla="*/ 1099751 h 2051222"/>
              <a:gd name="connsiteX2" fmla="*/ 1305101 w 1305101"/>
              <a:gd name="connsiteY2" fmla="*/ 0 h 2051222"/>
              <a:gd name="connsiteX0" fmla="*/ 0 w 1322915"/>
              <a:gd name="connsiteY0" fmla="*/ 2051222 h 2051222"/>
              <a:gd name="connsiteX1" fmla="*/ 1013254 w 1322915"/>
              <a:gd name="connsiteY1" fmla="*/ 1099751 h 2051222"/>
              <a:gd name="connsiteX2" fmla="*/ 1305101 w 1322915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170" h="2051222">
                <a:moveTo>
                  <a:pt x="0" y="2051222"/>
                </a:moveTo>
                <a:cubicBezTo>
                  <a:pt x="290709" y="1893673"/>
                  <a:pt x="785995" y="1589903"/>
                  <a:pt x="1003512" y="1248033"/>
                </a:cubicBezTo>
                <a:cubicBezTo>
                  <a:pt x="1221029" y="906163"/>
                  <a:pt x="1375095" y="497358"/>
                  <a:pt x="1305101" y="0"/>
                </a:cubicBezTo>
              </a:path>
            </a:pathLst>
          </a:custGeom>
          <a:noFill/>
          <a:ln w="44450" cap="rnd">
            <a:solidFill>
              <a:srgbClr val="E045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25CEB90-1A93-4D37-9458-35CE12523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70270" flipH="1">
            <a:off x="5500275" y="3723639"/>
            <a:ext cx="137598" cy="201328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22B0D83C-2311-4AF5-85EE-A148F52A26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756709" flipH="1">
            <a:off x="6422769" y="2750185"/>
            <a:ext cx="137598" cy="201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7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7F800B-9A92-4A59-AE71-13E8F1E4C0E7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B5C4941C-9644-4E50-852F-4131C934CAC8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1644B1FD-82E8-408F-A44E-33028227C9B8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7000">
                  <a:schemeClr val="bg1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CBCB1EB4-213B-4620-BDC2-2447363AFD4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F53C76-173F-442D-ACC7-BEF266B11C12}"/>
              </a:ext>
            </a:extLst>
          </p:cNvPr>
          <p:cNvGrpSpPr/>
          <p:nvPr/>
        </p:nvGrpSpPr>
        <p:grpSpPr>
          <a:xfrm>
            <a:off x="-4763" y="5278720"/>
            <a:ext cx="12204701" cy="1606208"/>
            <a:chOff x="-4763" y="6425349"/>
            <a:chExt cx="12204701" cy="2000193"/>
          </a:xfrm>
          <a:solidFill>
            <a:schemeClr val="bg1"/>
          </a:solidFill>
        </p:grpSpPr>
        <p:sp>
          <p:nvSpPr>
            <p:cNvPr id="6" name="Graphique 12">
              <a:extLst>
                <a:ext uri="{FF2B5EF4-FFF2-40B4-BE49-F238E27FC236}">
                  <a16:creationId xmlns:a16="http://schemas.microsoft.com/office/drawing/2014/main" id="{9908A7A3-4BC7-4FF4-9ED9-E54E29836BF8}"/>
                </a:ext>
              </a:extLst>
            </p:cNvPr>
            <p:cNvSpPr/>
            <p:nvPr/>
          </p:nvSpPr>
          <p:spPr>
            <a:xfrm>
              <a:off x="-4763" y="6425349"/>
              <a:ext cx="12199938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37663A-9269-424D-B8B9-0B8DB205B8CC}"/>
                </a:ext>
              </a:extLst>
            </p:cNvPr>
            <p:cNvSpPr/>
            <p:nvPr/>
          </p:nvSpPr>
          <p:spPr>
            <a:xfrm>
              <a:off x="0" y="6578598"/>
              <a:ext cx="12199938" cy="18469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Grafik 3">
            <a:extLst>
              <a:ext uri="{FF2B5EF4-FFF2-40B4-BE49-F238E27FC236}">
                <a16:creationId xmlns:a16="http://schemas.microsoft.com/office/drawing/2014/main" id="{65B03690-0C3B-449F-99E0-971F168FDD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D33E88-1001-4D91-B7C0-119941DCB92B}"/>
              </a:ext>
            </a:extLst>
          </p:cNvPr>
          <p:cNvSpPr txBox="1"/>
          <p:nvPr/>
        </p:nvSpPr>
        <p:spPr>
          <a:xfrm>
            <a:off x="801174" y="904133"/>
            <a:ext cx="2860078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How we hear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4466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93C3ED-2845-4BD2-A3DD-955A15D203D2}"/>
              </a:ext>
            </a:extLst>
          </p:cNvPr>
          <p:cNvSpPr txBox="1"/>
          <p:nvPr/>
        </p:nvSpPr>
        <p:spPr>
          <a:xfrm>
            <a:off x="630810" y="1671391"/>
            <a:ext cx="3030442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 is a video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describing how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935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sounds make their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935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935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way to the brain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3E935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5672DB04-DC02-4855-A19D-4B5543DAD84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46650" y="1789113"/>
            <a:ext cx="22987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raphique 19">
            <a:extLst>
              <a:ext uri="{FF2B5EF4-FFF2-40B4-BE49-F238E27FC236}">
                <a16:creationId xmlns:a16="http://schemas.microsoft.com/office/drawing/2014/main" id="{1CDCFD6F-BED4-46F9-9CB0-8E0463081C6F}"/>
              </a:ext>
            </a:extLst>
          </p:cNvPr>
          <p:cNvSpPr/>
          <p:nvPr/>
        </p:nvSpPr>
        <p:spPr>
          <a:xfrm rot="5400000">
            <a:off x="1959603" y="403469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5"/>
          </a:solidFill>
          <a:ln w="444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B4462E6-E28E-4CFB-B551-475C3A395DAE}"/>
              </a:ext>
            </a:extLst>
          </p:cNvPr>
          <p:cNvGrpSpPr/>
          <p:nvPr/>
        </p:nvGrpSpPr>
        <p:grpSpPr>
          <a:xfrm>
            <a:off x="656444" y="3728028"/>
            <a:ext cx="219856" cy="219856"/>
            <a:chOff x="2599543" y="1166813"/>
            <a:chExt cx="251603" cy="25160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D248E0C7-B770-4934-B859-4C638A72E45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5C1A11DD-579F-4006-9689-1F18BEA33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936FC33D-66B3-4577-A62E-BA6B1AAA9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A31D021-E4C1-47C1-80AA-B6886D18E40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BEFA8C6A-943D-4C1F-9E25-1EA8A92BC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58BC404-5F9B-4112-8420-2EBF1A67E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F2E8B59C-19E3-40B2-9A8B-E3BC38488C20}"/>
              </a:ext>
            </a:extLst>
          </p:cNvPr>
          <p:cNvGrpSpPr/>
          <p:nvPr/>
        </p:nvGrpSpPr>
        <p:grpSpPr>
          <a:xfrm>
            <a:off x="1032001" y="360263"/>
            <a:ext cx="219856" cy="219856"/>
            <a:chOff x="2599543" y="1166813"/>
            <a:chExt cx="251603" cy="25160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AE78BBC7-4BC4-42AB-8486-A91531ECAC0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83797DD5-8A71-4C7C-969C-7502BE9D2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32991A0D-FC56-4F4D-BB2B-1CCAB6549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3AC5A45D-4018-41A0-9E5D-599DE2DB06B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64169C0F-11E0-42F6-9FD5-7D64E93A3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041609F6-08B4-431A-87DC-200E3E5E2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Graphique 19">
            <a:extLst>
              <a:ext uri="{FF2B5EF4-FFF2-40B4-BE49-F238E27FC236}">
                <a16:creationId xmlns:a16="http://schemas.microsoft.com/office/drawing/2014/main" id="{4C7E71DF-13F2-427E-B863-E88325394D6B}"/>
              </a:ext>
            </a:extLst>
          </p:cNvPr>
          <p:cNvSpPr/>
          <p:nvPr/>
        </p:nvSpPr>
        <p:spPr>
          <a:xfrm rot="8826260">
            <a:off x="551717" y="246715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5"/>
          </a:solidFill>
          <a:ln w="444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90F876A-5B81-4FBB-B3E1-C8FFC483A2B4}"/>
              </a:ext>
            </a:extLst>
          </p:cNvPr>
          <p:cNvGrpSpPr/>
          <p:nvPr/>
        </p:nvGrpSpPr>
        <p:grpSpPr>
          <a:xfrm>
            <a:off x="342573" y="1564946"/>
            <a:ext cx="219856" cy="219856"/>
            <a:chOff x="2599543" y="1166813"/>
            <a:chExt cx="251603" cy="251603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D24ED154-360D-4F32-9487-49826CD51CD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39E5DF87-4DB8-46E3-AD1E-78491E47B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85E09363-9A75-4BE2-B24C-2953EDF34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CCAD7D98-190D-49D9-BA12-F3370B761F4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0748EDDC-70F2-4F5D-B11F-1F6BDE920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9CBF94B9-D8E6-4F58-96E5-5445A0AC6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6" name="Journey of Sound to the Brain.mp4">
            <a:hlinkClick r:id="" action="ppaction://media"/>
            <a:extLst>
              <a:ext uri="{FF2B5EF4-FFF2-40B4-BE49-F238E27FC236}">
                <a16:creationId xmlns:a16="http://schemas.microsoft.com/office/drawing/2014/main" id="{F59A78AF-DA09-460E-8F98-FA8C098789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4175" y="1243218"/>
            <a:ext cx="7257597" cy="4639629"/>
          </a:xfrm>
          <a:prstGeom prst="rect">
            <a:avLst/>
          </a:prstGeom>
        </p:spPr>
      </p:pic>
      <p:pic>
        <p:nvPicPr>
          <p:cNvPr id="67" name="Image 66" descr="Une image contenant équipement électronique, capture d’écran&#10;&#10;Description générée automatiquement">
            <a:extLst>
              <a:ext uri="{FF2B5EF4-FFF2-40B4-BE49-F238E27FC236}">
                <a16:creationId xmlns:a16="http://schemas.microsoft.com/office/drawing/2014/main" id="{CC7A27E0-6ECC-409B-ACCD-97884B0F4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88" y="758372"/>
            <a:ext cx="10083921" cy="5905500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1BD5BE-04D5-40F8-84A6-5395FB39C32A}"/>
              </a:ext>
            </a:extLst>
          </p:cNvPr>
          <p:cNvGrpSpPr/>
          <p:nvPr/>
        </p:nvGrpSpPr>
        <p:grpSpPr>
          <a:xfrm>
            <a:off x="3006045" y="3673474"/>
            <a:ext cx="691055" cy="1006475"/>
            <a:chOff x="2871787" y="3279776"/>
            <a:chExt cx="691055" cy="1006475"/>
          </a:xfrm>
        </p:grpSpPr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126647B9-AB05-4413-B797-5DE97D71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5EC90FEE-1981-4B57-9CB3-7D28EDA81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C3E0DFC-CD0D-420D-85A5-41B41196B6B4}"/>
              </a:ext>
            </a:extLst>
          </p:cNvPr>
          <p:cNvGrpSpPr/>
          <p:nvPr/>
        </p:nvGrpSpPr>
        <p:grpSpPr>
          <a:xfrm>
            <a:off x="3680858" y="621517"/>
            <a:ext cx="219856" cy="219856"/>
            <a:chOff x="2599543" y="1166813"/>
            <a:chExt cx="251603" cy="251603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53943F39-39D8-44DE-8DD8-718AE1082F0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48DC813C-E337-4FF9-B316-AE0667CCCB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A0D89B85-C471-445F-B68C-BFD8B8532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A031AECE-F69F-4C58-A158-E79B02DDAE8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4CA943A0-6ADD-4353-A3DD-379E630F2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FC87960D-DA63-4C8F-A72C-3CD23E99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feld 53">
            <a:extLst>
              <a:ext uri="{FF2B5EF4-FFF2-40B4-BE49-F238E27FC236}">
                <a16:creationId xmlns:a16="http://schemas.microsoft.com/office/drawing/2014/main" id="{3071C1E1-FD0C-4A25-8DBA-C7BB077CA78E}"/>
              </a:ext>
            </a:extLst>
          </p:cNvPr>
          <p:cNvSpPr txBox="1"/>
          <p:nvPr/>
        </p:nvSpPr>
        <p:spPr>
          <a:xfrm>
            <a:off x="158004" y="6587686"/>
            <a:ext cx="10914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/>
              <a:t>The </a:t>
            </a:r>
            <a:r>
              <a:rPr lang="de-CH" sz="900" dirty="0" err="1"/>
              <a:t>journey</a:t>
            </a:r>
            <a:r>
              <a:rPr lang="de-CH" sz="900" dirty="0"/>
              <a:t> </a:t>
            </a:r>
            <a:r>
              <a:rPr lang="de-CH" sz="900" dirty="0" err="1"/>
              <a:t>of</a:t>
            </a:r>
            <a:r>
              <a:rPr lang="de-CH" sz="900" dirty="0"/>
              <a:t> </a:t>
            </a:r>
            <a:r>
              <a:rPr lang="de-CH" sz="900" dirty="0" err="1"/>
              <a:t>sound</a:t>
            </a:r>
            <a:r>
              <a:rPr lang="de-CH" sz="900" dirty="0"/>
              <a:t> </a:t>
            </a:r>
            <a:r>
              <a:rPr lang="de-CH" sz="900" dirty="0" err="1"/>
              <a:t>to</a:t>
            </a:r>
            <a:r>
              <a:rPr lang="de-CH" sz="900" dirty="0"/>
              <a:t> </a:t>
            </a:r>
            <a:r>
              <a:rPr lang="de-CH" sz="900" dirty="0" err="1"/>
              <a:t>the</a:t>
            </a:r>
            <a:r>
              <a:rPr lang="de-CH" sz="900" dirty="0"/>
              <a:t> </a:t>
            </a:r>
            <a:r>
              <a:rPr lang="de-CH" sz="900" dirty="0" err="1"/>
              <a:t>brain</a:t>
            </a:r>
            <a:r>
              <a:rPr lang="de-CH" sz="900" dirty="0"/>
              <a:t>. (2017). National Institute </a:t>
            </a:r>
            <a:r>
              <a:rPr lang="de-CH" sz="900" dirty="0" err="1"/>
              <a:t>of</a:t>
            </a:r>
            <a:r>
              <a:rPr lang="de-CH" sz="900" dirty="0"/>
              <a:t> </a:t>
            </a:r>
            <a:r>
              <a:rPr lang="de-CH" sz="900" dirty="0" err="1"/>
              <a:t>Deafness</a:t>
            </a:r>
            <a:r>
              <a:rPr lang="de-CH" sz="900" dirty="0"/>
              <a:t> and </a:t>
            </a:r>
            <a:r>
              <a:rPr lang="de-CH" sz="900" dirty="0" err="1"/>
              <a:t>other</a:t>
            </a:r>
            <a:r>
              <a:rPr lang="de-CH" sz="900" dirty="0"/>
              <a:t> Communication </a:t>
            </a:r>
            <a:r>
              <a:rPr lang="de-CH" sz="900" dirty="0" err="1"/>
              <a:t>Disorders</a:t>
            </a:r>
            <a:r>
              <a:rPr lang="de-CH" sz="900" dirty="0"/>
              <a:t>. </a:t>
            </a:r>
            <a:r>
              <a:rPr lang="de-CH" sz="900" dirty="0" err="1"/>
              <a:t>Retrieved</a:t>
            </a:r>
            <a:r>
              <a:rPr lang="de-CH" sz="900" dirty="0"/>
              <a:t> </a:t>
            </a:r>
            <a:r>
              <a:rPr lang="de-CH" sz="900" dirty="0" err="1"/>
              <a:t>from</a:t>
            </a:r>
            <a:r>
              <a:rPr lang="de-CH" sz="900" dirty="0"/>
              <a:t> https://www.nidcd.nih.gov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46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46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11" grpId="0"/>
      <p:bldP spid="12" grpId="0"/>
      <p:bldP spid="39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 1">
            <a:extLst>
              <a:ext uri="{FF2B5EF4-FFF2-40B4-BE49-F238E27FC236}">
                <a16:creationId xmlns:a16="http://schemas.microsoft.com/office/drawing/2014/main" id="{B518DFBB-B762-4AF3-A0D2-F5B00022D0FB}"/>
              </a:ext>
            </a:extLst>
          </p:cNvPr>
          <p:cNvGrpSpPr/>
          <p:nvPr/>
        </p:nvGrpSpPr>
        <p:grpSpPr>
          <a:xfrm>
            <a:off x="7427650" y="275590"/>
            <a:ext cx="2968972" cy="1874736"/>
            <a:chOff x="1216794" y="872608"/>
            <a:chExt cx="3612688" cy="2281206"/>
          </a:xfrm>
        </p:grpSpPr>
        <p:sp>
          <p:nvSpPr>
            <p:cNvPr id="59" name="Graphique 2">
              <a:extLst>
                <a:ext uri="{FF2B5EF4-FFF2-40B4-BE49-F238E27FC236}">
                  <a16:creationId xmlns:a16="http://schemas.microsoft.com/office/drawing/2014/main" id="{2479F600-F579-46F4-9914-0DE8D13F0DE6}"/>
                </a:ext>
              </a:extLst>
            </p:cNvPr>
            <p:cNvSpPr/>
            <p:nvPr/>
          </p:nvSpPr>
          <p:spPr>
            <a:xfrm>
              <a:off x="1216794" y="872608"/>
              <a:ext cx="3612688" cy="228120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ZoneTexte 2">
              <a:extLst>
                <a:ext uri="{FF2B5EF4-FFF2-40B4-BE49-F238E27FC236}">
                  <a16:creationId xmlns:a16="http://schemas.microsoft.com/office/drawing/2014/main" id="{BA804E0E-952C-43E9-A57B-F8AA31E00265}"/>
                </a:ext>
              </a:extLst>
            </p:cNvPr>
            <p:cNvSpPr txBox="1"/>
            <p:nvPr/>
          </p:nvSpPr>
          <p:spPr>
            <a:xfrm>
              <a:off x="1316637" y="1326999"/>
              <a:ext cx="3444050" cy="1479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Hearing loss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3300" dirty="0">
                  <a:solidFill>
                    <a:schemeClr val="accent5"/>
                  </a:solidFill>
                  <a:latin typeface="+mj-lt"/>
                </a:rPr>
                <a:t>means difficulty</a:t>
              </a:r>
              <a:br>
                <a:rPr lang="en-US" sz="33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300" dirty="0">
                  <a:solidFill>
                    <a:schemeClr val="accent5"/>
                  </a:solidFill>
                  <a:latin typeface="+mj-lt"/>
                </a:rPr>
                <a:t>hearing </a:t>
              </a:r>
            </a:p>
          </p:txBody>
        </p:sp>
      </p:grpSp>
      <p:grpSp>
        <p:nvGrpSpPr>
          <p:cNvPr id="61" name="Groupe 9">
            <a:extLst>
              <a:ext uri="{FF2B5EF4-FFF2-40B4-BE49-F238E27FC236}">
                <a16:creationId xmlns:a16="http://schemas.microsoft.com/office/drawing/2014/main" id="{729004B4-DC57-489E-8684-B1D7CF76A479}"/>
              </a:ext>
            </a:extLst>
          </p:cNvPr>
          <p:cNvGrpSpPr/>
          <p:nvPr/>
        </p:nvGrpSpPr>
        <p:grpSpPr>
          <a:xfrm>
            <a:off x="6071427" y="2220818"/>
            <a:ext cx="3326573" cy="2072410"/>
            <a:chOff x="4121977" y="1503268"/>
            <a:chExt cx="3326573" cy="2072410"/>
          </a:xfrm>
        </p:grpSpPr>
        <p:sp>
          <p:nvSpPr>
            <p:cNvPr id="62" name="Graphique 2">
              <a:extLst>
                <a:ext uri="{FF2B5EF4-FFF2-40B4-BE49-F238E27FC236}">
                  <a16:creationId xmlns:a16="http://schemas.microsoft.com/office/drawing/2014/main" id="{8A1D778E-2741-4F69-91A4-E6EEF1ADBC55}"/>
                </a:ext>
              </a:extLst>
            </p:cNvPr>
            <p:cNvSpPr/>
            <p:nvPr/>
          </p:nvSpPr>
          <p:spPr>
            <a:xfrm flipH="1">
              <a:off x="4166528" y="1503268"/>
              <a:ext cx="3282022" cy="2072410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1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ZoneTexte 8">
              <a:extLst>
                <a:ext uri="{FF2B5EF4-FFF2-40B4-BE49-F238E27FC236}">
                  <a16:creationId xmlns:a16="http://schemas.microsoft.com/office/drawing/2014/main" id="{FF0EB9FD-BD8C-4F8A-81A6-40BA340F0209}"/>
                </a:ext>
              </a:extLst>
            </p:cNvPr>
            <p:cNvSpPr txBox="1"/>
            <p:nvPr/>
          </p:nvSpPr>
          <p:spPr>
            <a:xfrm>
              <a:off x="4121977" y="1882813"/>
              <a:ext cx="3313874" cy="1237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accent5"/>
                  </a:solidFill>
                  <a:latin typeface="+mj-lt"/>
                </a:rPr>
                <a:t>Some kids</a:t>
              </a:r>
              <a:br>
                <a:rPr lang="en-US" sz="36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5"/>
                  </a:solidFill>
                  <a:latin typeface="+mj-lt"/>
                </a:rPr>
                <a:t>are born with it</a:t>
              </a:r>
              <a:br>
                <a:rPr lang="en-US" sz="3600" dirty="0">
                  <a:solidFill>
                    <a:schemeClr val="accent5"/>
                  </a:solidFill>
                  <a:latin typeface="Tragic Marker" panose="00000504000000000004" pitchFamily="2" charset="0"/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&amp; others get it later on</a:t>
              </a:r>
            </a:p>
          </p:txBody>
        </p:sp>
      </p:grpSp>
      <p:sp>
        <p:nvSpPr>
          <p:cNvPr id="64" name="ZoneTexte 13">
            <a:extLst>
              <a:ext uri="{FF2B5EF4-FFF2-40B4-BE49-F238E27FC236}">
                <a16:creationId xmlns:a16="http://schemas.microsoft.com/office/drawing/2014/main" id="{331D56E0-A8C6-4E5A-A8F2-50EA6F6C083E}"/>
              </a:ext>
            </a:extLst>
          </p:cNvPr>
          <p:cNvSpPr txBox="1"/>
          <p:nvPr/>
        </p:nvSpPr>
        <p:spPr>
          <a:xfrm>
            <a:off x="1000482" y="360384"/>
            <a:ext cx="3852337" cy="10064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chemeClr val="accent5"/>
                </a:solidFill>
                <a:latin typeface="Tragic Marker" panose="00000504000000000004" pitchFamily="2" charset="0"/>
              </a:rPr>
              <a:t>Hearing loss</a:t>
            </a:r>
            <a:endParaRPr lang="en-US" sz="11500" dirty="0">
              <a:solidFill>
                <a:schemeClr val="accent5"/>
              </a:solidFill>
              <a:latin typeface="Tragic Marker" panose="00000504000000000004" pitchFamily="2" charset="0"/>
            </a:endParaRPr>
          </a:p>
        </p:txBody>
      </p:sp>
      <p:grpSp>
        <p:nvGrpSpPr>
          <p:cNvPr id="65" name="Groupe 16">
            <a:extLst>
              <a:ext uri="{FF2B5EF4-FFF2-40B4-BE49-F238E27FC236}">
                <a16:creationId xmlns:a16="http://schemas.microsoft.com/office/drawing/2014/main" id="{33ECCEAD-7085-4025-8A19-14850DDC3258}"/>
              </a:ext>
            </a:extLst>
          </p:cNvPr>
          <p:cNvGrpSpPr/>
          <p:nvPr/>
        </p:nvGrpSpPr>
        <p:grpSpPr>
          <a:xfrm>
            <a:off x="7137503" y="4305300"/>
            <a:ext cx="4146652" cy="2060428"/>
            <a:chOff x="5842103" y="4765675"/>
            <a:chExt cx="4146652" cy="2060428"/>
          </a:xfrm>
        </p:grpSpPr>
        <p:sp>
          <p:nvSpPr>
            <p:cNvPr id="66" name="Graphique 8">
              <a:extLst>
                <a:ext uri="{FF2B5EF4-FFF2-40B4-BE49-F238E27FC236}">
                  <a16:creationId xmlns:a16="http://schemas.microsoft.com/office/drawing/2014/main" id="{6C95B929-07FB-4423-99B9-DD50533C231F}"/>
                </a:ext>
              </a:extLst>
            </p:cNvPr>
            <p:cNvSpPr/>
            <p:nvPr/>
          </p:nvSpPr>
          <p:spPr>
            <a:xfrm>
              <a:off x="5842103" y="4765675"/>
              <a:ext cx="4146652" cy="206042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7" name="ZoneTexte 15">
              <a:extLst>
                <a:ext uri="{FF2B5EF4-FFF2-40B4-BE49-F238E27FC236}">
                  <a16:creationId xmlns:a16="http://schemas.microsoft.com/office/drawing/2014/main" id="{8DA706BE-B9BA-49A6-A50C-9DEFAC319A07}"/>
                </a:ext>
              </a:extLst>
            </p:cNvPr>
            <p:cNvSpPr txBox="1"/>
            <p:nvPr/>
          </p:nvSpPr>
          <p:spPr>
            <a:xfrm>
              <a:off x="6350065" y="5184191"/>
              <a:ext cx="3244658" cy="12741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Some hearing losses are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temporary</a:t>
              </a:r>
              <a:r>
                <a:rPr lang="en-US" sz="2400" dirty="0">
                  <a:solidFill>
                    <a:schemeClr val="bg1"/>
                  </a:solidFill>
                </a:rPr>
                <a:t> &amp; some are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permanent </a:t>
              </a:r>
            </a:p>
          </p:txBody>
        </p:sp>
      </p:grpSp>
      <p:pic>
        <p:nvPicPr>
          <p:cNvPr id="68" name="Graphique 18">
            <a:extLst>
              <a:ext uri="{FF2B5EF4-FFF2-40B4-BE49-F238E27FC236}">
                <a16:creationId xmlns:a16="http://schemas.microsoft.com/office/drawing/2014/main" id="{3C306F69-4BFF-4CD4-BA66-A1A78A2CB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5563" y="2868613"/>
            <a:ext cx="903254" cy="1639888"/>
          </a:xfrm>
          <a:prstGeom prst="rect">
            <a:avLst/>
          </a:prstGeom>
        </p:spPr>
      </p:pic>
      <p:grpSp>
        <p:nvGrpSpPr>
          <p:cNvPr id="69" name="Groupe 19">
            <a:extLst>
              <a:ext uri="{FF2B5EF4-FFF2-40B4-BE49-F238E27FC236}">
                <a16:creationId xmlns:a16="http://schemas.microsoft.com/office/drawing/2014/main" id="{87B92052-8CE6-4939-B86D-2386D392FA8D}"/>
              </a:ext>
            </a:extLst>
          </p:cNvPr>
          <p:cNvGrpSpPr/>
          <p:nvPr/>
        </p:nvGrpSpPr>
        <p:grpSpPr>
          <a:xfrm>
            <a:off x="9880273" y="3127046"/>
            <a:ext cx="219856" cy="219856"/>
            <a:chOff x="2599543" y="1166813"/>
            <a:chExt cx="251603" cy="251603"/>
          </a:xfrm>
        </p:grpSpPr>
        <p:grpSp>
          <p:nvGrpSpPr>
            <p:cNvPr id="70" name="Groupe 20">
              <a:extLst>
                <a:ext uri="{FF2B5EF4-FFF2-40B4-BE49-F238E27FC236}">
                  <a16:creationId xmlns:a16="http://schemas.microsoft.com/office/drawing/2014/main" id="{FB4EB857-5B85-49D0-949B-A4A7D5D2CBD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4" name="Connecteur droit 24">
                <a:extLst>
                  <a:ext uri="{FF2B5EF4-FFF2-40B4-BE49-F238E27FC236}">
                    <a16:creationId xmlns:a16="http://schemas.microsoft.com/office/drawing/2014/main" id="{B92F8021-C851-4001-B176-78A2678F6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25">
                <a:extLst>
                  <a:ext uri="{FF2B5EF4-FFF2-40B4-BE49-F238E27FC236}">
                    <a16:creationId xmlns:a16="http://schemas.microsoft.com/office/drawing/2014/main" id="{E5AD6CEC-F326-45D7-9AC9-644B2393DB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e 21">
              <a:extLst>
                <a:ext uri="{FF2B5EF4-FFF2-40B4-BE49-F238E27FC236}">
                  <a16:creationId xmlns:a16="http://schemas.microsoft.com/office/drawing/2014/main" id="{874150FB-901C-4998-9C19-D22E6DA9124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2" name="Connecteur droit 22">
                <a:extLst>
                  <a:ext uri="{FF2B5EF4-FFF2-40B4-BE49-F238E27FC236}">
                    <a16:creationId xmlns:a16="http://schemas.microsoft.com/office/drawing/2014/main" id="{05481A47-3B21-4AEA-B054-46F7A8CC5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23">
                <a:extLst>
                  <a:ext uri="{FF2B5EF4-FFF2-40B4-BE49-F238E27FC236}">
                    <a16:creationId xmlns:a16="http://schemas.microsoft.com/office/drawing/2014/main" id="{947D1041-6F48-4151-B9D6-3118C8E14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26">
            <a:extLst>
              <a:ext uri="{FF2B5EF4-FFF2-40B4-BE49-F238E27FC236}">
                <a16:creationId xmlns:a16="http://schemas.microsoft.com/office/drawing/2014/main" id="{58F15039-BD04-40CB-8D3B-65A2313B80A7}"/>
              </a:ext>
            </a:extLst>
          </p:cNvPr>
          <p:cNvGrpSpPr/>
          <p:nvPr/>
        </p:nvGrpSpPr>
        <p:grpSpPr>
          <a:xfrm>
            <a:off x="6311573" y="4866946"/>
            <a:ext cx="219856" cy="219856"/>
            <a:chOff x="2599543" y="1166813"/>
            <a:chExt cx="251603" cy="251603"/>
          </a:xfrm>
        </p:grpSpPr>
        <p:grpSp>
          <p:nvGrpSpPr>
            <p:cNvPr id="77" name="Groupe 27">
              <a:extLst>
                <a:ext uri="{FF2B5EF4-FFF2-40B4-BE49-F238E27FC236}">
                  <a16:creationId xmlns:a16="http://schemas.microsoft.com/office/drawing/2014/main" id="{4B0877E7-8014-4A8B-B0D4-84B4E83AA46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1" name="Connecteur droit 31">
                <a:extLst>
                  <a:ext uri="{FF2B5EF4-FFF2-40B4-BE49-F238E27FC236}">
                    <a16:creationId xmlns:a16="http://schemas.microsoft.com/office/drawing/2014/main" id="{B1FD672B-5439-4907-9BE2-8CDD2A2CB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32">
                <a:extLst>
                  <a:ext uri="{FF2B5EF4-FFF2-40B4-BE49-F238E27FC236}">
                    <a16:creationId xmlns:a16="http://schemas.microsoft.com/office/drawing/2014/main" id="{64D3EEA3-C4F5-40D4-B2F4-0BB7AA8B17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e 28">
              <a:extLst>
                <a:ext uri="{FF2B5EF4-FFF2-40B4-BE49-F238E27FC236}">
                  <a16:creationId xmlns:a16="http://schemas.microsoft.com/office/drawing/2014/main" id="{7DA9E707-E6F2-4DC5-B3AB-A58EF456B44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9" name="Connecteur droit 29">
                <a:extLst>
                  <a:ext uri="{FF2B5EF4-FFF2-40B4-BE49-F238E27FC236}">
                    <a16:creationId xmlns:a16="http://schemas.microsoft.com/office/drawing/2014/main" id="{40334A66-60B8-4A3D-991C-6A42FA93C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30">
                <a:extLst>
                  <a:ext uri="{FF2B5EF4-FFF2-40B4-BE49-F238E27FC236}">
                    <a16:creationId xmlns:a16="http://schemas.microsoft.com/office/drawing/2014/main" id="{97B104BA-FD52-48C0-B74A-54DBC8DA1D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e 33">
            <a:extLst>
              <a:ext uri="{FF2B5EF4-FFF2-40B4-BE49-F238E27FC236}">
                <a16:creationId xmlns:a16="http://schemas.microsoft.com/office/drawing/2014/main" id="{5FD87365-E890-4736-A693-FACB504077C3}"/>
              </a:ext>
            </a:extLst>
          </p:cNvPr>
          <p:cNvGrpSpPr/>
          <p:nvPr/>
        </p:nvGrpSpPr>
        <p:grpSpPr>
          <a:xfrm>
            <a:off x="5625773" y="1615746"/>
            <a:ext cx="219856" cy="219856"/>
            <a:chOff x="2599543" y="1166813"/>
            <a:chExt cx="251603" cy="251603"/>
          </a:xfrm>
        </p:grpSpPr>
        <p:grpSp>
          <p:nvGrpSpPr>
            <p:cNvPr id="84" name="Groupe 34">
              <a:extLst>
                <a:ext uri="{FF2B5EF4-FFF2-40B4-BE49-F238E27FC236}">
                  <a16:creationId xmlns:a16="http://schemas.microsoft.com/office/drawing/2014/main" id="{C5364CDF-00E5-4808-8DCB-A5FF3096558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8" name="Connecteur droit 38">
                <a:extLst>
                  <a:ext uri="{FF2B5EF4-FFF2-40B4-BE49-F238E27FC236}">
                    <a16:creationId xmlns:a16="http://schemas.microsoft.com/office/drawing/2014/main" id="{4D60E592-FF36-480C-B87B-091DDEA41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39">
                <a:extLst>
                  <a:ext uri="{FF2B5EF4-FFF2-40B4-BE49-F238E27FC236}">
                    <a16:creationId xmlns:a16="http://schemas.microsoft.com/office/drawing/2014/main" id="{69DE22C7-CFC1-46F7-B8F8-964A7CE54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e 35">
              <a:extLst>
                <a:ext uri="{FF2B5EF4-FFF2-40B4-BE49-F238E27FC236}">
                  <a16:creationId xmlns:a16="http://schemas.microsoft.com/office/drawing/2014/main" id="{0F3773FE-50A6-4741-8430-CD1C313ACB9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6" name="Connecteur droit 36">
                <a:extLst>
                  <a:ext uri="{FF2B5EF4-FFF2-40B4-BE49-F238E27FC236}">
                    <a16:creationId xmlns:a16="http://schemas.microsoft.com/office/drawing/2014/main" id="{2C94A584-1081-454F-8ED4-A95C2C310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37">
                <a:extLst>
                  <a:ext uri="{FF2B5EF4-FFF2-40B4-BE49-F238E27FC236}">
                    <a16:creationId xmlns:a16="http://schemas.microsoft.com/office/drawing/2014/main" id="{9766D48D-253A-4D7E-B5DD-10ED37160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e 40">
            <a:extLst>
              <a:ext uri="{FF2B5EF4-FFF2-40B4-BE49-F238E27FC236}">
                <a16:creationId xmlns:a16="http://schemas.microsoft.com/office/drawing/2014/main" id="{57FA36DB-F771-4E11-A4CC-48BCC4106D7F}"/>
              </a:ext>
            </a:extLst>
          </p:cNvPr>
          <p:cNvGrpSpPr/>
          <p:nvPr/>
        </p:nvGrpSpPr>
        <p:grpSpPr>
          <a:xfrm>
            <a:off x="11328073" y="3977946"/>
            <a:ext cx="219856" cy="219856"/>
            <a:chOff x="2599543" y="1166813"/>
            <a:chExt cx="251603" cy="251603"/>
          </a:xfrm>
        </p:grpSpPr>
        <p:grpSp>
          <p:nvGrpSpPr>
            <p:cNvPr id="91" name="Groupe 41">
              <a:extLst>
                <a:ext uri="{FF2B5EF4-FFF2-40B4-BE49-F238E27FC236}">
                  <a16:creationId xmlns:a16="http://schemas.microsoft.com/office/drawing/2014/main" id="{25A4E904-5520-4AC7-8B31-B230674B5B7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5" name="Connecteur droit 45">
                <a:extLst>
                  <a:ext uri="{FF2B5EF4-FFF2-40B4-BE49-F238E27FC236}">
                    <a16:creationId xmlns:a16="http://schemas.microsoft.com/office/drawing/2014/main" id="{1B138432-10D6-4360-930E-84D3C75272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46">
                <a:extLst>
                  <a:ext uri="{FF2B5EF4-FFF2-40B4-BE49-F238E27FC236}">
                    <a16:creationId xmlns:a16="http://schemas.microsoft.com/office/drawing/2014/main" id="{CAC8F66C-CEB9-4360-BAB0-A4398B9880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e 42">
              <a:extLst>
                <a:ext uri="{FF2B5EF4-FFF2-40B4-BE49-F238E27FC236}">
                  <a16:creationId xmlns:a16="http://schemas.microsoft.com/office/drawing/2014/main" id="{A6A28A61-5E22-48A8-88EA-08279F224CB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3" name="Connecteur droit 43">
                <a:extLst>
                  <a:ext uri="{FF2B5EF4-FFF2-40B4-BE49-F238E27FC236}">
                    <a16:creationId xmlns:a16="http://schemas.microsoft.com/office/drawing/2014/main" id="{B3E966AD-AE8A-41EE-AB10-54DFB1445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44">
                <a:extLst>
                  <a:ext uri="{FF2B5EF4-FFF2-40B4-BE49-F238E27FC236}">
                    <a16:creationId xmlns:a16="http://schemas.microsoft.com/office/drawing/2014/main" id="{5667BA6A-9DC3-48EE-A649-A9F29D6E4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e 47">
            <a:extLst>
              <a:ext uri="{FF2B5EF4-FFF2-40B4-BE49-F238E27FC236}">
                <a16:creationId xmlns:a16="http://schemas.microsoft.com/office/drawing/2014/main" id="{12250F72-7950-4C7E-BA2A-A43148A5FA52}"/>
              </a:ext>
            </a:extLst>
          </p:cNvPr>
          <p:cNvGrpSpPr/>
          <p:nvPr/>
        </p:nvGrpSpPr>
        <p:grpSpPr>
          <a:xfrm>
            <a:off x="6832273" y="548946"/>
            <a:ext cx="219856" cy="219856"/>
            <a:chOff x="2599543" y="1166813"/>
            <a:chExt cx="251603" cy="251603"/>
          </a:xfrm>
        </p:grpSpPr>
        <p:grpSp>
          <p:nvGrpSpPr>
            <p:cNvPr id="98" name="Groupe 48">
              <a:extLst>
                <a:ext uri="{FF2B5EF4-FFF2-40B4-BE49-F238E27FC236}">
                  <a16:creationId xmlns:a16="http://schemas.microsoft.com/office/drawing/2014/main" id="{1111A198-F932-4303-97B8-1AF615D6C34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2" name="Connecteur droit 52">
                <a:extLst>
                  <a:ext uri="{FF2B5EF4-FFF2-40B4-BE49-F238E27FC236}">
                    <a16:creationId xmlns:a16="http://schemas.microsoft.com/office/drawing/2014/main" id="{EDDE729F-996E-40D1-B2D8-F4770153D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53">
                <a:extLst>
                  <a:ext uri="{FF2B5EF4-FFF2-40B4-BE49-F238E27FC236}">
                    <a16:creationId xmlns:a16="http://schemas.microsoft.com/office/drawing/2014/main" id="{FACE8E08-F701-4CC6-8273-821FF38C4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e 49">
              <a:extLst>
                <a:ext uri="{FF2B5EF4-FFF2-40B4-BE49-F238E27FC236}">
                  <a16:creationId xmlns:a16="http://schemas.microsoft.com/office/drawing/2014/main" id="{7A6094E7-5DD9-421C-AE9F-3F8E60DC657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0" name="Connecteur droit 50">
                <a:extLst>
                  <a:ext uri="{FF2B5EF4-FFF2-40B4-BE49-F238E27FC236}">
                    <a16:creationId xmlns:a16="http://schemas.microsoft.com/office/drawing/2014/main" id="{BC1C5D02-DD25-42C0-BBBA-22D3EDC5E9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51">
                <a:extLst>
                  <a:ext uri="{FF2B5EF4-FFF2-40B4-BE49-F238E27FC236}">
                    <a16:creationId xmlns:a16="http://schemas.microsoft.com/office/drawing/2014/main" id="{F9563F39-4C81-4A8E-A28C-9447E12B7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Graphique 19">
            <a:extLst>
              <a:ext uri="{FF2B5EF4-FFF2-40B4-BE49-F238E27FC236}">
                <a16:creationId xmlns:a16="http://schemas.microsoft.com/office/drawing/2014/main" id="{94EBD559-425A-4947-9414-ECC99B216EEF}"/>
              </a:ext>
            </a:extLst>
          </p:cNvPr>
          <p:cNvSpPr/>
          <p:nvPr/>
        </p:nvSpPr>
        <p:spPr>
          <a:xfrm rot="8826260">
            <a:off x="5695217" y="441025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5"/>
          </a:solidFill>
          <a:ln w="444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5" name="Graphique 19">
            <a:extLst>
              <a:ext uri="{FF2B5EF4-FFF2-40B4-BE49-F238E27FC236}">
                <a16:creationId xmlns:a16="http://schemas.microsoft.com/office/drawing/2014/main" id="{670EF0F9-9C54-47EC-A073-63AA819BC10A}"/>
              </a:ext>
            </a:extLst>
          </p:cNvPr>
          <p:cNvSpPr/>
          <p:nvPr/>
        </p:nvSpPr>
        <p:spPr>
          <a:xfrm rot="12095449">
            <a:off x="10610118" y="214965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noFill/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6" name="Graphique 12">
            <a:extLst>
              <a:ext uri="{FF2B5EF4-FFF2-40B4-BE49-F238E27FC236}">
                <a16:creationId xmlns:a16="http://schemas.microsoft.com/office/drawing/2014/main" id="{7030B916-949B-43AB-B6BB-DE0967A87D28}"/>
              </a:ext>
            </a:extLst>
          </p:cNvPr>
          <p:cNvSpPr/>
          <p:nvPr/>
        </p:nvSpPr>
        <p:spPr>
          <a:xfrm>
            <a:off x="0" y="6696793"/>
            <a:ext cx="12199938" cy="161207"/>
          </a:xfrm>
          <a:custGeom>
            <a:avLst/>
            <a:gdLst>
              <a:gd name="connsiteX0" fmla="*/ 12189142 w 12192000"/>
              <a:gd name="connsiteY0" fmla="*/ 53945 h 209441"/>
              <a:gd name="connsiteX1" fmla="*/ 12068428 w 12192000"/>
              <a:gd name="connsiteY1" fmla="*/ 3172 h 209441"/>
              <a:gd name="connsiteX2" fmla="*/ 11947714 w 12192000"/>
              <a:gd name="connsiteY2" fmla="*/ 53945 h 209441"/>
              <a:gd name="connsiteX3" fmla="*/ 11827000 w 12192000"/>
              <a:gd name="connsiteY3" fmla="*/ 3172 h 209441"/>
              <a:gd name="connsiteX4" fmla="*/ 11706286 w 12192000"/>
              <a:gd name="connsiteY4" fmla="*/ 53945 h 209441"/>
              <a:gd name="connsiteX5" fmla="*/ 11585635 w 12192000"/>
              <a:gd name="connsiteY5" fmla="*/ 3172 h 209441"/>
              <a:gd name="connsiteX6" fmla="*/ 11464921 w 12192000"/>
              <a:gd name="connsiteY6" fmla="*/ 53945 h 209441"/>
              <a:gd name="connsiteX7" fmla="*/ 11344270 w 12192000"/>
              <a:gd name="connsiteY7" fmla="*/ 3172 h 209441"/>
              <a:gd name="connsiteX8" fmla="*/ 11223620 w 12192000"/>
              <a:gd name="connsiteY8" fmla="*/ 53945 h 209441"/>
              <a:gd name="connsiteX9" fmla="*/ 11102969 w 12192000"/>
              <a:gd name="connsiteY9" fmla="*/ 3172 h 209441"/>
              <a:gd name="connsiteX10" fmla="*/ 10982318 w 12192000"/>
              <a:gd name="connsiteY10" fmla="*/ 53945 h 209441"/>
              <a:gd name="connsiteX11" fmla="*/ 10861668 w 12192000"/>
              <a:gd name="connsiteY11" fmla="*/ 3172 h 209441"/>
              <a:gd name="connsiteX12" fmla="*/ 10741017 w 12192000"/>
              <a:gd name="connsiteY12" fmla="*/ 53945 h 209441"/>
              <a:gd name="connsiteX13" fmla="*/ 10620366 w 12192000"/>
              <a:gd name="connsiteY13" fmla="*/ 3172 h 209441"/>
              <a:gd name="connsiteX14" fmla="*/ 10499716 w 12192000"/>
              <a:gd name="connsiteY14" fmla="*/ 53945 h 209441"/>
              <a:gd name="connsiteX15" fmla="*/ 10379065 w 12192000"/>
              <a:gd name="connsiteY15" fmla="*/ 3172 h 209441"/>
              <a:gd name="connsiteX16" fmla="*/ 10258415 w 12192000"/>
              <a:gd name="connsiteY16" fmla="*/ 53945 h 209441"/>
              <a:gd name="connsiteX17" fmla="*/ 10137764 w 12192000"/>
              <a:gd name="connsiteY17" fmla="*/ 3172 h 209441"/>
              <a:gd name="connsiteX18" fmla="*/ 10017113 w 12192000"/>
              <a:gd name="connsiteY18" fmla="*/ 53945 h 209441"/>
              <a:gd name="connsiteX19" fmla="*/ 9896463 w 12192000"/>
              <a:gd name="connsiteY19" fmla="*/ 3172 h 209441"/>
              <a:gd name="connsiteX20" fmla="*/ 9775812 w 12192000"/>
              <a:gd name="connsiteY20" fmla="*/ 53945 h 209441"/>
              <a:gd name="connsiteX21" fmla="*/ 9655161 w 12192000"/>
              <a:gd name="connsiteY21" fmla="*/ 3172 h 209441"/>
              <a:gd name="connsiteX22" fmla="*/ 9534510 w 12192000"/>
              <a:gd name="connsiteY22" fmla="*/ 53945 h 209441"/>
              <a:gd name="connsiteX23" fmla="*/ 9413860 w 12192000"/>
              <a:gd name="connsiteY23" fmla="*/ 3172 h 209441"/>
              <a:gd name="connsiteX24" fmla="*/ 9293209 w 12192000"/>
              <a:gd name="connsiteY24" fmla="*/ 53945 h 209441"/>
              <a:gd name="connsiteX25" fmla="*/ 9172558 w 12192000"/>
              <a:gd name="connsiteY25" fmla="*/ 3172 h 209441"/>
              <a:gd name="connsiteX26" fmla="*/ 9051907 w 12192000"/>
              <a:gd name="connsiteY26" fmla="*/ 53945 h 209441"/>
              <a:gd name="connsiteX27" fmla="*/ 8931257 w 12192000"/>
              <a:gd name="connsiteY27" fmla="*/ 3172 h 209441"/>
              <a:gd name="connsiteX28" fmla="*/ 8810607 w 12192000"/>
              <a:gd name="connsiteY28" fmla="*/ 53945 h 209441"/>
              <a:gd name="connsiteX29" fmla="*/ 8689956 w 12192000"/>
              <a:gd name="connsiteY29" fmla="*/ 3172 h 209441"/>
              <a:gd name="connsiteX30" fmla="*/ 8569305 w 12192000"/>
              <a:gd name="connsiteY30" fmla="*/ 53945 h 209441"/>
              <a:gd name="connsiteX31" fmla="*/ 8448655 w 12192000"/>
              <a:gd name="connsiteY31" fmla="*/ 3172 h 209441"/>
              <a:gd name="connsiteX32" fmla="*/ 8328004 w 12192000"/>
              <a:gd name="connsiteY32" fmla="*/ 53945 h 209441"/>
              <a:gd name="connsiteX33" fmla="*/ 8207353 w 12192000"/>
              <a:gd name="connsiteY33" fmla="*/ 3172 h 209441"/>
              <a:gd name="connsiteX34" fmla="*/ 8086703 w 12192000"/>
              <a:gd name="connsiteY34" fmla="*/ 53945 h 209441"/>
              <a:gd name="connsiteX35" fmla="*/ 7966052 w 12192000"/>
              <a:gd name="connsiteY35" fmla="*/ 3172 h 209441"/>
              <a:gd name="connsiteX36" fmla="*/ 7845401 w 12192000"/>
              <a:gd name="connsiteY36" fmla="*/ 53945 h 209441"/>
              <a:gd name="connsiteX37" fmla="*/ 7724751 w 12192000"/>
              <a:gd name="connsiteY37" fmla="*/ 3172 h 209441"/>
              <a:gd name="connsiteX38" fmla="*/ 7604100 w 12192000"/>
              <a:gd name="connsiteY38" fmla="*/ 53945 h 209441"/>
              <a:gd name="connsiteX39" fmla="*/ 7483450 w 12192000"/>
              <a:gd name="connsiteY39" fmla="*/ 3172 h 209441"/>
              <a:gd name="connsiteX40" fmla="*/ 7362799 w 12192000"/>
              <a:gd name="connsiteY40" fmla="*/ 53945 h 209441"/>
              <a:gd name="connsiteX41" fmla="*/ 7242148 w 12192000"/>
              <a:gd name="connsiteY41" fmla="*/ 3172 h 209441"/>
              <a:gd name="connsiteX42" fmla="*/ 7121561 w 12192000"/>
              <a:gd name="connsiteY42" fmla="*/ 53945 h 209441"/>
              <a:gd name="connsiteX43" fmla="*/ 7000910 w 12192000"/>
              <a:gd name="connsiteY43" fmla="*/ 3172 h 209441"/>
              <a:gd name="connsiteX44" fmla="*/ 6880260 w 12192000"/>
              <a:gd name="connsiteY44" fmla="*/ 53945 h 209441"/>
              <a:gd name="connsiteX45" fmla="*/ 6759609 w 12192000"/>
              <a:gd name="connsiteY45" fmla="*/ 3172 h 209441"/>
              <a:gd name="connsiteX46" fmla="*/ 6638958 w 12192000"/>
              <a:gd name="connsiteY46" fmla="*/ 53945 h 209441"/>
              <a:gd name="connsiteX47" fmla="*/ 6518308 w 12192000"/>
              <a:gd name="connsiteY47" fmla="*/ 3172 h 209441"/>
              <a:gd name="connsiteX48" fmla="*/ 6397657 w 12192000"/>
              <a:gd name="connsiteY48" fmla="*/ 53945 h 209441"/>
              <a:gd name="connsiteX49" fmla="*/ 6277006 w 12192000"/>
              <a:gd name="connsiteY49" fmla="*/ 3172 h 209441"/>
              <a:gd name="connsiteX50" fmla="*/ 6156356 w 12192000"/>
              <a:gd name="connsiteY50" fmla="*/ 53945 h 209441"/>
              <a:gd name="connsiteX51" fmla="*/ 6035705 w 12192000"/>
              <a:gd name="connsiteY51" fmla="*/ 3172 h 209441"/>
              <a:gd name="connsiteX52" fmla="*/ 5915054 w 12192000"/>
              <a:gd name="connsiteY52" fmla="*/ 53945 h 209441"/>
              <a:gd name="connsiteX53" fmla="*/ 5794404 w 12192000"/>
              <a:gd name="connsiteY53" fmla="*/ 3172 h 209441"/>
              <a:gd name="connsiteX54" fmla="*/ 5673753 w 12192000"/>
              <a:gd name="connsiteY54" fmla="*/ 53945 h 209441"/>
              <a:gd name="connsiteX55" fmla="*/ 5553102 w 12192000"/>
              <a:gd name="connsiteY55" fmla="*/ 3172 h 209441"/>
              <a:gd name="connsiteX56" fmla="*/ 5432452 w 12192000"/>
              <a:gd name="connsiteY56" fmla="*/ 53945 h 209441"/>
              <a:gd name="connsiteX57" fmla="*/ 5311801 w 12192000"/>
              <a:gd name="connsiteY57" fmla="*/ 3172 h 209441"/>
              <a:gd name="connsiteX58" fmla="*/ 5191150 w 12192000"/>
              <a:gd name="connsiteY58" fmla="*/ 53945 h 209441"/>
              <a:gd name="connsiteX59" fmla="*/ 5070500 w 12192000"/>
              <a:gd name="connsiteY59" fmla="*/ 3172 h 209441"/>
              <a:gd name="connsiteX60" fmla="*/ 4949849 w 12192000"/>
              <a:gd name="connsiteY60" fmla="*/ 53945 h 209441"/>
              <a:gd name="connsiteX61" fmla="*/ 4829198 w 12192000"/>
              <a:gd name="connsiteY61" fmla="*/ 3172 h 209441"/>
              <a:gd name="connsiteX62" fmla="*/ 4708548 w 12192000"/>
              <a:gd name="connsiteY62" fmla="*/ 53945 h 209441"/>
              <a:gd name="connsiteX63" fmla="*/ 4587897 w 12192000"/>
              <a:gd name="connsiteY63" fmla="*/ 3172 h 209441"/>
              <a:gd name="connsiteX64" fmla="*/ 4467246 w 12192000"/>
              <a:gd name="connsiteY64" fmla="*/ 53945 h 209441"/>
              <a:gd name="connsiteX65" fmla="*/ 4346596 w 12192000"/>
              <a:gd name="connsiteY65" fmla="*/ 3172 h 209441"/>
              <a:gd name="connsiteX66" fmla="*/ 4225945 w 12192000"/>
              <a:gd name="connsiteY66" fmla="*/ 53945 h 209441"/>
              <a:gd name="connsiteX67" fmla="*/ 4105294 w 12192000"/>
              <a:gd name="connsiteY67" fmla="*/ 3172 h 209441"/>
              <a:gd name="connsiteX68" fmla="*/ 3984644 w 12192000"/>
              <a:gd name="connsiteY68" fmla="*/ 53945 h 209441"/>
              <a:gd name="connsiteX69" fmla="*/ 3863993 w 12192000"/>
              <a:gd name="connsiteY69" fmla="*/ 3172 h 209441"/>
              <a:gd name="connsiteX70" fmla="*/ 3743342 w 12192000"/>
              <a:gd name="connsiteY70" fmla="*/ 53945 h 209441"/>
              <a:gd name="connsiteX71" fmla="*/ 3622692 w 12192000"/>
              <a:gd name="connsiteY71" fmla="*/ 3172 h 209441"/>
              <a:gd name="connsiteX72" fmla="*/ 3502041 w 12192000"/>
              <a:gd name="connsiteY72" fmla="*/ 53945 h 209441"/>
              <a:gd name="connsiteX73" fmla="*/ 3381390 w 12192000"/>
              <a:gd name="connsiteY73" fmla="*/ 3172 h 209441"/>
              <a:gd name="connsiteX74" fmla="*/ 3260739 w 12192000"/>
              <a:gd name="connsiteY74" fmla="*/ 53945 h 209441"/>
              <a:gd name="connsiteX75" fmla="*/ 3140089 w 12192000"/>
              <a:gd name="connsiteY75" fmla="*/ 3172 h 209441"/>
              <a:gd name="connsiteX76" fmla="*/ 3019438 w 12192000"/>
              <a:gd name="connsiteY76" fmla="*/ 53945 h 209441"/>
              <a:gd name="connsiteX77" fmla="*/ 2898788 w 12192000"/>
              <a:gd name="connsiteY77" fmla="*/ 3172 h 209441"/>
              <a:gd name="connsiteX78" fmla="*/ 2778137 w 12192000"/>
              <a:gd name="connsiteY78" fmla="*/ 53945 h 209441"/>
              <a:gd name="connsiteX79" fmla="*/ 2657486 w 12192000"/>
              <a:gd name="connsiteY79" fmla="*/ 3172 h 209441"/>
              <a:gd name="connsiteX80" fmla="*/ 2536836 w 12192000"/>
              <a:gd name="connsiteY80" fmla="*/ 53945 h 209441"/>
              <a:gd name="connsiteX81" fmla="*/ 2416185 w 12192000"/>
              <a:gd name="connsiteY81" fmla="*/ 3172 h 209441"/>
              <a:gd name="connsiteX82" fmla="*/ 2295534 w 12192000"/>
              <a:gd name="connsiteY82" fmla="*/ 53945 h 209441"/>
              <a:gd name="connsiteX83" fmla="*/ 2174884 w 12192000"/>
              <a:gd name="connsiteY83" fmla="*/ 3172 h 209441"/>
              <a:gd name="connsiteX84" fmla="*/ 2054233 w 12192000"/>
              <a:gd name="connsiteY84" fmla="*/ 53945 h 209441"/>
              <a:gd name="connsiteX85" fmla="*/ 1933582 w 12192000"/>
              <a:gd name="connsiteY85" fmla="*/ 3172 h 209441"/>
              <a:gd name="connsiteX86" fmla="*/ 1812932 w 12192000"/>
              <a:gd name="connsiteY86" fmla="*/ 53945 h 209441"/>
              <a:gd name="connsiteX87" fmla="*/ 1692281 w 12192000"/>
              <a:gd name="connsiteY87" fmla="*/ 3172 h 209441"/>
              <a:gd name="connsiteX88" fmla="*/ 1571630 w 12192000"/>
              <a:gd name="connsiteY88" fmla="*/ 53945 h 209441"/>
              <a:gd name="connsiteX89" fmla="*/ 1450980 w 12192000"/>
              <a:gd name="connsiteY89" fmla="*/ 3172 h 209441"/>
              <a:gd name="connsiteX90" fmla="*/ 1330329 w 12192000"/>
              <a:gd name="connsiteY90" fmla="*/ 53945 h 209441"/>
              <a:gd name="connsiteX91" fmla="*/ 1209678 w 12192000"/>
              <a:gd name="connsiteY91" fmla="*/ 3172 h 209441"/>
              <a:gd name="connsiteX92" fmla="*/ 1089028 w 12192000"/>
              <a:gd name="connsiteY92" fmla="*/ 53945 h 209441"/>
              <a:gd name="connsiteX93" fmla="*/ 968377 w 12192000"/>
              <a:gd name="connsiteY93" fmla="*/ 3172 h 209441"/>
              <a:gd name="connsiteX94" fmla="*/ 847726 w 12192000"/>
              <a:gd name="connsiteY94" fmla="*/ 53945 h 209441"/>
              <a:gd name="connsiteX95" fmla="*/ 727076 w 12192000"/>
              <a:gd name="connsiteY95" fmla="*/ 3172 h 209441"/>
              <a:gd name="connsiteX96" fmla="*/ 606425 w 12192000"/>
              <a:gd name="connsiteY96" fmla="*/ 53945 h 209441"/>
              <a:gd name="connsiteX97" fmla="*/ 485774 w 12192000"/>
              <a:gd name="connsiteY97" fmla="*/ 3172 h 209441"/>
              <a:gd name="connsiteX98" fmla="*/ 365124 w 12192000"/>
              <a:gd name="connsiteY98" fmla="*/ 53945 h 209441"/>
              <a:gd name="connsiteX99" fmla="*/ 244473 w 12192000"/>
              <a:gd name="connsiteY99" fmla="*/ 3172 h 209441"/>
              <a:gd name="connsiteX100" fmla="*/ 123822 w 12192000"/>
              <a:gd name="connsiteY100" fmla="*/ 53945 h 209441"/>
              <a:gd name="connsiteX101" fmla="*/ 3172 w 12192000"/>
              <a:gd name="connsiteY101" fmla="*/ 3172 h 209441"/>
              <a:gd name="connsiteX102" fmla="*/ 3172 w 12192000"/>
              <a:gd name="connsiteY102" fmla="*/ 211851 h 209441"/>
              <a:gd name="connsiteX103" fmla="*/ 12188825 w 12192000"/>
              <a:gd name="connsiteY103" fmla="*/ 211851 h 209441"/>
              <a:gd name="connsiteX104" fmla="*/ 12188825 w 12192000"/>
              <a:gd name="connsiteY104" fmla="*/ 53945 h 20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92000" h="209441">
                <a:moveTo>
                  <a:pt x="12189142" y="53945"/>
                </a:moveTo>
                <a:cubicBezTo>
                  <a:pt x="12128785" y="53945"/>
                  <a:pt x="12128785" y="3172"/>
                  <a:pt x="12068428" y="3172"/>
                </a:cubicBezTo>
                <a:cubicBezTo>
                  <a:pt x="12008071" y="3172"/>
                  <a:pt x="12008071" y="53945"/>
                  <a:pt x="11947714" y="53945"/>
                </a:cubicBezTo>
                <a:cubicBezTo>
                  <a:pt x="11887357" y="53945"/>
                  <a:pt x="11887357" y="3172"/>
                  <a:pt x="11827000" y="3172"/>
                </a:cubicBezTo>
                <a:cubicBezTo>
                  <a:pt x="11766643" y="3172"/>
                  <a:pt x="11766643" y="53945"/>
                  <a:pt x="11706286" y="53945"/>
                </a:cubicBezTo>
                <a:cubicBezTo>
                  <a:pt x="11645929" y="53945"/>
                  <a:pt x="11645929" y="3172"/>
                  <a:pt x="11585635" y="3172"/>
                </a:cubicBezTo>
                <a:cubicBezTo>
                  <a:pt x="11525278" y="3172"/>
                  <a:pt x="11525278" y="53945"/>
                  <a:pt x="11464921" y="53945"/>
                </a:cubicBezTo>
                <a:cubicBezTo>
                  <a:pt x="11404564" y="53945"/>
                  <a:pt x="11404564" y="3172"/>
                  <a:pt x="11344270" y="3172"/>
                </a:cubicBezTo>
                <a:cubicBezTo>
                  <a:pt x="11283913" y="3172"/>
                  <a:pt x="11283913" y="53945"/>
                  <a:pt x="11223620" y="53945"/>
                </a:cubicBezTo>
                <a:cubicBezTo>
                  <a:pt x="11163263" y="53945"/>
                  <a:pt x="11163263" y="3172"/>
                  <a:pt x="11102969" y="3172"/>
                </a:cubicBezTo>
                <a:cubicBezTo>
                  <a:pt x="11042612" y="3172"/>
                  <a:pt x="11042612" y="53945"/>
                  <a:pt x="10982318" y="53945"/>
                </a:cubicBezTo>
                <a:cubicBezTo>
                  <a:pt x="10921961" y="53945"/>
                  <a:pt x="10921961" y="3172"/>
                  <a:pt x="10861668" y="3172"/>
                </a:cubicBezTo>
                <a:cubicBezTo>
                  <a:pt x="10801374" y="3172"/>
                  <a:pt x="10801374" y="53945"/>
                  <a:pt x="10741017" y="53945"/>
                </a:cubicBezTo>
                <a:cubicBezTo>
                  <a:pt x="10680660" y="53945"/>
                  <a:pt x="10680660" y="3172"/>
                  <a:pt x="10620366" y="3172"/>
                </a:cubicBezTo>
                <a:cubicBezTo>
                  <a:pt x="10560010" y="3172"/>
                  <a:pt x="10560010" y="53945"/>
                  <a:pt x="10499716" y="53945"/>
                </a:cubicBezTo>
                <a:cubicBezTo>
                  <a:pt x="10439359" y="53945"/>
                  <a:pt x="10439359" y="3172"/>
                  <a:pt x="10379065" y="3172"/>
                </a:cubicBezTo>
                <a:cubicBezTo>
                  <a:pt x="10318708" y="3172"/>
                  <a:pt x="10318708" y="53945"/>
                  <a:pt x="10258415" y="53945"/>
                </a:cubicBezTo>
                <a:cubicBezTo>
                  <a:pt x="10198058" y="53945"/>
                  <a:pt x="10198058" y="3172"/>
                  <a:pt x="10137764" y="3172"/>
                </a:cubicBezTo>
                <a:cubicBezTo>
                  <a:pt x="10077407" y="3172"/>
                  <a:pt x="10077407" y="53945"/>
                  <a:pt x="10017113" y="53945"/>
                </a:cubicBezTo>
                <a:cubicBezTo>
                  <a:pt x="9956756" y="53945"/>
                  <a:pt x="9956756" y="3172"/>
                  <a:pt x="9896463" y="3172"/>
                </a:cubicBezTo>
                <a:cubicBezTo>
                  <a:pt x="9836105" y="3172"/>
                  <a:pt x="9836105" y="53945"/>
                  <a:pt x="9775812" y="53945"/>
                </a:cubicBezTo>
                <a:cubicBezTo>
                  <a:pt x="9715455" y="53945"/>
                  <a:pt x="9715455" y="3172"/>
                  <a:pt x="9655161" y="3172"/>
                </a:cubicBezTo>
                <a:cubicBezTo>
                  <a:pt x="9594804" y="3172"/>
                  <a:pt x="9594804" y="53945"/>
                  <a:pt x="9534510" y="53945"/>
                </a:cubicBezTo>
                <a:cubicBezTo>
                  <a:pt x="9474153" y="53945"/>
                  <a:pt x="9474153" y="3172"/>
                  <a:pt x="9413860" y="3172"/>
                </a:cubicBezTo>
                <a:cubicBezTo>
                  <a:pt x="9353566" y="3172"/>
                  <a:pt x="9353566" y="53945"/>
                  <a:pt x="9293209" y="53945"/>
                </a:cubicBezTo>
                <a:cubicBezTo>
                  <a:pt x="9232852" y="53945"/>
                  <a:pt x="9232852" y="3172"/>
                  <a:pt x="9172558" y="3172"/>
                </a:cubicBezTo>
                <a:cubicBezTo>
                  <a:pt x="9112201" y="3172"/>
                  <a:pt x="9112201" y="53945"/>
                  <a:pt x="9051907" y="53945"/>
                </a:cubicBezTo>
                <a:cubicBezTo>
                  <a:pt x="8991614" y="53945"/>
                  <a:pt x="8991614" y="3172"/>
                  <a:pt x="8931257" y="3172"/>
                </a:cubicBezTo>
                <a:cubicBezTo>
                  <a:pt x="8870900" y="3172"/>
                  <a:pt x="8870900" y="53945"/>
                  <a:pt x="8810607" y="53945"/>
                </a:cubicBezTo>
                <a:cubicBezTo>
                  <a:pt x="8750313" y="53945"/>
                  <a:pt x="8750313" y="3172"/>
                  <a:pt x="8689956" y="3172"/>
                </a:cubicBezTo>
                <a:cubicBezTo>
                  <a:pt x="8629599" y="3172"/>
                  <a:pt x="8629599" y="53945"/>
                  <a:pt x="8569305" y="53945"/>
                </a:cubicBezTo>
                <a:cubicBezTo>
                  <a:pt x="8509012" y="53945"/>
                  <a:pt x="8509012" y="3172"/>
                  <a:pt x="8448655" y="3172"/>
                </a:cubicBezTo>
                <a:cubicBezTo>
                  <a:pt x="8388298" y="3172"/>
                  <a:pt x="8388298" y="53945"/>
                  <a:pt x="8328004" y="53945"/>
                </a:cubicBezTo>
                <a:cubicBezTo>
                  <a:pt x="8267711" y="53945"/>
                  <a:pt x="8267711" y="3172"/>
                  <a:pt x="8207353" y="3172"/>
                </a:cubicBezTo>
                <a:cubicBezTo>
                  <a:pt x="8147060" y="3172"/>
                  <a:pt x="8147060" y="53945"/>
                  <a:pt x="8086703" y="53945"/>
                </a:cubicBezTo>
                <a:cubicBezTo>
                  <a:pt x="8026346" y="53945"/>
                  <a:pt x="8026346" y="3172"/>
                  <a:pt x="7966052" y="3172"/>
                </a:cubicBezTo>
                <a:cubicBezTo>
                  <a:pt x="7905758" y="3172"/>
                  <a:pt x="7905758" y="53945"/>
                  <a:pt x="7845401" y="53945"/>
                </a:cubicBezTo>
                <a:cubicBezTo>
                  <a:pt x="7785108" y="53945"/>
                  <a:pt x="7785108" y="3172"/>
                  <a:pt x="7724751" y="3172"/>
                </a:cubicBezTo>
                <a:cubicBezTo>
                  <a:pt x="7664457" y="3172"/>
                  <a:pt x="7664457" y="53945"/>
                  <a:pt x="7604100" y="53945"/>
                </a:cubicBezTo>
                <a:cubicBezTo>
                  <a:pt x="7543806" y="53945"/>
                  <a:pt x="7543806" y="3172"/>
                  <a:pt x="7483450" y="3172"/>
                </a:cubicBezTo>
                <a:cubicBezTo>
                  <a:pt x="7423156" y="3172"/>
                  <a:pt x="7423156" y="53945"/>
                  <a:pt x="7362799" y="53945"/>
                </a:cubicBezTo>
                <a:cubicBezTo>
                  <a:pt x="7302506" y="53945"/>
                  <a:pt x="7302506" y="3172"/>
                  <a:pt x="7242148" y="3172"/>
                </a:cubicBezTo>
                <a:cubicBezTo>
                  <a:pt x="7181855" y="3172"/>
                  <a:pt x="7181855" y="53945"/>
                  <a:pt x="7121561" y="53945"/>
                </a:cubicBezTo>
                <a:cubicBezTo>
                  <a:pt x="7061268" y="53945"/>
                  <a:pt x="7061268" y="3172"/>
                  <a:pt x="7000910" y="3172"/>
                </a:cubicBezTo>
                <a:cubicBezTo>
                  <a:pt x="6940553" y="3172"/>
                  <a:pt x="6940553" y="53945"/>
                  <a:pt x="6880260" y="53945"/>
                </a:cubicBezTo>
                <a:cubicBezTo>
                  <a:pt x="6819966" y="53945"/>
                  <a:pt x="6819966" y="3172"/>
                  <a:pt x="6759609" y="3172"/>
                </a:cubicBezTo>
                <a:cubicBezTo>
                  <a:pt x="6699252" y="3172"/>
                  <a:pt x="6699252" y="53945"/>
                  <a:pt x="6638958" y="53945"/>
                </a:cubicBezTo>
                <a:cubicBezTo>
                  <a:pt x="6578665" y="53945"/>
                  <a:pt x="6578665" y="3172"/>
                  <a:pt x="6518308" y="3172"/>
                </a:cubicBezTo>
                <a:cubicBezTo>
                  <a:pt x="6457950" y="3172"/>
                  <a:pt x="6457950" y="53945"/>
                  <a:pt x="6397657" y="53945"/>
                </a:cubicBezTo>
                <a:cubicBezTo>
                  <a:pt x="6337363" y="53945"/>
                  <a:pt x="6337363" y="3172"/>
                  <a:pt x="6277006" y="3172"/>
                </a:cubicBezTo>
                <a:cubicBezTo>
                  <a:pt x="6216649" y="3172"/>
                  <a:pt x="6216649" y="53945"/>
                  <a:pt x="6156356" y="53945"/>
                </a:cubicBezTo>
                <a:cubicBezTo>
                  <a:pt x="6096062" y="53945"/>
                  <a:pt x="6096062" y="3172"/>
                  <a:pt x="6035705" y="3172"/>
                </a:cubicBezTo>
                <a:cubicBezTo>
                  <a:pt x="5975348" y="3172"/>
                  <a:pt x="5975348" y="53945"/>
                  <a:pt x="5915054" y="53945"/>
                </a:cubicBezTo>
                <a:cubicBezTo>
                  <a:pt x="5854761" y="53945"/>
                  <a:pt x="5854761" y="3172"/>
                  <a:pt x="5794404" y="3172"/>
                </a:cubicBezTo>
                <a:cubicBezTo>
                  <a:pt x="5734110" y="3172"/>
                  <a:pt x="5734110" y="53945"/>
                  <a:pt x="5673753" y="53945"/>
                </a:cubicBezTo>
                <a:cubicBezTo>
                  <a:pt x="5613396" y="53945"/>
                  <a:pt x="5613396" y="3172"/>
                  <a:pt x="5553102" y="3172"/>
                </a:cubicBezTo>
                <a:cubicBezTo>
                  <a:pt x="5492809" y="3172"/>
                  <a:pt x="5492809" y="53945"/>
                  <a:pt x="5432452" y="53945"/>
                </a:cubicBezTo>
                <a:cubicBezTo>
                  <a:pt x="5372158" y="53945"/>
                  <a:pt x="5372158" y="3172"/>
                  <a:pt x="5311801" y="3172"/>
                </a:cubicBezTo>
                <a:cubicBezTo>
                  <a:pt x="5251444" y="3172"/>
                  <a:pt x="5251444" y="53945"/>
                  <a:pt x="5191150" y="53945"/>
                </a:cubicBezTo>
                <a:cubicBezTo>
                  <a:pt x="5130857" y="53945"/>
                  <a:pt x="5130857" y="3172"/>
                  <a:pt x="5070500" y="3172"/>
                </a:cubicBezTo>
                <a:cubicBezTo>
                  <a:pt x="5010206" y="3172"/>
                  <a:pt x="5010206" y="53945"/>
                  <a:pt x="4949849" y="53945"/>
                </a:cubicBezTo>
                <a:cubicBezTo>
                  <a:pt x="4889492" y="53945"/>
                  <a:pt x="4889555" y="3172"/>
                  <a:pt x="4829198" y="3172"/>
                </a:cubicBezTo>
                <a:cubicBezTo>
                  <a:pt x="4768905" y="3172"/>
                  <a:pt x="4768905" y="53945"/>
                  <a:pt x="4708548" y="53945"/>
                </a:cubicBezTo>
                <a:cubicBezTo>
                  <a:pt x="4648254" y="53945"/>
                  <a:pt x="4648254" y="3172"/>
                  <a:pt x="4587897" y="3172"/>
                </a:cubicBezTo>
                <a:cubicBezTo>
                  <a:pt x="4527604" y="3172"/>
                  <a:pt x="4527604" y="53945"/>
                  <a:pt x="4467246" y="53945"/>
                </a:cubicBezTo>
                <a:cubicBezTo>
                  <a:pt x="4406953" y="53945"/>
                  <a:pt x="4406953" y="3172"/>
                  <a:pt x="4346596" y="3172"/>
                </a:cubicBezTo>
                <a:cubicBezTo>
                  <a:pt x="4286302" y="3172"/>
                  <a:pt x="4286302" y="53945"/>
                  <a:pt x="4225945" y="53945"/>
                </a:cubicBezTo>
                <a:cubicBezTo>
                  <a:pt x="4165588" y="53945"/>
                  <a:pt x="4165588" y="3172"/>
                  <a:pt x="4105294" y="3172"/>
                </a:cubicBezTo>
                <a:cubicBezTo>
                  <a:pt x="4045001" y="3172"/>
                  <a:pt x="4045001" y="53945"/>
                  <a:pt x="3984644" y="53945"/>
                </a:cubicBezTo>
                <a:cubicBezTo>
                  <a:pt x="3924350" y="53945"/>
                  <a:pt x="3924350" y="3172"/>
                  <a:pt x="3863993" y="3172"/>
                </a:cubicBezTo>
                <a:cubicBezTo>
                  <a:pt x="3803700" y="3172"/>
                  <a:pt x="3803700" y="53945"/>
                  <a:pt x="3743342" y="53945"/>
                </a:cubicBezTo>
                <a:cubicBezTo>
                  <a:pt x="3682985" y="53945"/>
                  <a:pt x="3682985" y="3172"/>
                  <a:pt x="3622692" y="3172"/>
                </a:cubicBezTo>
                <a:cubicBezTo>
                  <a:pt x="3562398" y="3172"/>
                  <a:pt x="3562398" y="53945"/>
                  <a:pt x="3502041" y="53945"/>
                </a:cubicBezTo>
                <a:cubicBezTo>
                  <a:pt x="3441747" y="53945"/>
                  <a:pt x="3441747" y="3172"/>
                  <a:pt x="3381390" y="3172"/>
                </a:cubicBezTo>
                <a:cubicBezTo>
                  <a:pt x="3321097" y="3172"/>
                  <a:pt x="3321097" y="53945"/>
                  <a:pt x="3260739" y="53945"/>
                </a:cubicBezTo>
                <a:cubicBezTo>
                  <a:pt x="3200446" y="53945"/>
                  <a:pt x="3200446" y="3172"/>
                  <a:pt x="3140089" y="3172"/>
                </a:cubicBezTo>
                <a:cubicBezTo>
                  <a:pt x="3079795" y="3172"/>
                  <a:pt x="3079795" y="53945"/>
                  <a:pt x="3019438" y="53945"/>
                </a:cubicBezTo>
                <a:cubicBezTo>
                  <a:pt x="2959145" y="53945"/>
                  <a:pt x="2959145" y="3172"/>
                  <a:pt x="2898788" y="3172"/>
                </a:cubicBezTo>
                <a:cubicBezTo>
                  <a:pt x="2838494" y="3172"/>
                  <a:pt x="2838494" y="53945"/>
                  <a:pt x="2778137" y="53945"/>
                </a:cubicBezTo>
                <a:cubicBezTo>
                  <a:pt x="2717780" y="53945"/>
                  <a:pt x="2717780" y="3172"/>
                  <a:pt x="2657486" y="3172"/>
                </a:cubicBezTo>
                <a:cubicBezTo>
                  <a:pt x="2597193" y="3172"/>
                  <a:pt x="2597193" y="53945"/>
                  <a:pt x="2536836" y="53945"/>
                </a:cubicBezTo>
                <a:cubicBezTo>
                  <a:pt x="2476542" y="53945"/>
                  <a:pt x="2476542" y="3172"/>
                  <a:pt x="2416185" y="3172"/>
                </a:cubicBezTo>
                <a:cubicBezTo>
                  <a:pt x="2355891" y="3172"/>
                  <a:pt x="2355891" y="53945"/>
                  <a:pt x="2295534" y="53945"/>
                </a:cubicBezTo>
                <a:cubicBezTo>
                  <a:pt x="2235241" y="53945"/>
                  <a:pt x="2235241" y="3172"/>
                  <a:pt x="2174884" y="3172"/>
                </a:cubicBezTo>
                <a:cubicBezTo>
                  <a:pt x="2114590" y="3172"/>
                  <a:pt x="2114590" y="53945"/>
                  <a:pt x="2054233" y="53945"/>
                </a:cubicBezTo>
                <a:cubicBezTo>
                  <a:pt x="1993939" y="53945"/>
                  <a:pt x="1993939" y="3172"/>
                  <a:pt x="1933582" y="3172"/>
                </a:cubicBezTo>
                <a:cubicBezTo>
                  <a:pt x="1873289" y="3172"/>
                  <a:pt x="1873289" y="53945"/>
                  <a:pt x="1812932" y="53945"/>
                </a:cubicBezTo>
                <a:cubicBezTo>
                  <a:pt x="1752638" y="53945"/>
                  <a:pt x="1752638" y="3172"/>
                  <a:pt x="1692281" y="3172"/>
                </a:cubicBezTo>
                <a:cubicBezTo>
                  <a:pt x="1631987" y="3172"/>
                  <a:pt x="1631987" y="53945"/>
                  <a:pt x="1571630" y="53945"/>
                </a:cubicBezTo>
                <a:cubicBezTo>
                  <a:pt x="1511273" y="53945"/>
                  <a:pt x="1511273" y="3172"/>
                  <a:pt x="1450980" y="3172"/>
                </a:cubicBezTo>
                <a:cubicBezTo>
                  <a:pt x="1390686" y="3172"/>
                  <a:pt x="1390686" y="53945"/>
                  <a:pt x="1330329" y="53945"/>
                </a:cubicBezTo>
                <a:cubicBezTo>
                  <a:pt x="1270035" y="53945"/>
                  <a:pt x="1270035" y="3172"/>
                  <a:pt x="1209678" y="3172"/>
                </a:cubicBezTo>
                <a:cubicBezTo>
                  <a:pt x="1149385" y="3172"/>
                  <a:pt x="1149385" y="53945"/>
                  <a:pt x="1089028" y="53945"/>
                </a:cubicBezTo>
                <a:cubicBezTo>
                  <a:pt x="1028734" y="53945"/>
                  <a:pt x="1028734" y="3172"/>
                  <a:pt x="968377" y="3172"/>
                </a:cubicBezTo>
                <a:cubicBezTo>
                  <a:pt x="908083" y="3172"/>
                  <a:pt x="908083" y="53945"/>
                  <a:pt x="847726" y="53945"/>
                </a:cubicBezTo>
                <a:cubicBezTo>
                  <a:pt x="787433" y="53945"/>
                  <a:pt x="787433" y="3172"/>
                  <a:pt x="727076" y="3172"/>
                </a:cubicBezTo>
                <a:cubicBezTo>
                  <a:pt x="666782" y="3172"/>
                  <a:pt x="666782" y="53945"/>
                  <a:pt x="606425" y="53945"/>
                </a:cubicBezTo>
                <a:cubicBezTo>
                  <a:pt x="546131" y="53945"/>
                  <a:pt x="546131" y="3172"/>
                  <a:pt x="485774" y="3172"/>
                </a:cubicBezTo>
                <a:cubicBezTo>
                  <a:pt x="425481" y="3172"/>
                  <a:pt x="425481" y="53945"/>
                  <a:pt x="365124" y="53945"/>
                </a:cubicBezTo>
                <a:cubicBezTo>
                  <a:pt x="304830" y="53945"/>
                  <a:pt x="304830" y="3172"/>
                  <a:pt x="244473" y="3172"/>
                </a:cubicBezTo>
                <a:cubicBezTo>
                  <a:pt x="184179" y="3172"/>
                  <a:pt x="184179" y="53945"/>
                  <a:pt x="123822" y="53945"/>
                </a:cubicBezTo>
                <a:cubicBezTo>
                  <a:pt x="63529" y="53945"/>
                  <a:pt x="63529" y="3172"/>
                  <a:pt x="3172" y="3172"/>
                </a:cubicBezTo>
                <a:lnTo>
                  <a:pt x="3172" y="211851"/>
                </a:lnTo>
                <a:lnTo>
                  <a:pt x="12188825" y="211851"/>
                </a:lnTo>
                <a:lnTo>
                  <a:pt x="12188825" y="53945"/>
                </a:lnTo>
                <a:close/>
              </a:path>
            </a:pathLst>
          </a:custGeom>
          <a:solidFill>
            <a:schemeClr val="accent5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19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4805 -0.00231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57" dur="1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04" grpId="0" animBg="1"/>
      <p:bldP spid="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225E9D8A-5CA8-4BB6-BC38-DC6C9F31D2A2}"/>
              </a:ext>
            </a:extLst>
          </p:cNvPr>
          <p:cNvGrpSpPr/>
          <p:nvPr/>
        </p:nvGrpSpPr>
        <p:grpSpPr>
          <a:xfrm rot="10800000">
            <a:off x="-7939" y="-1"/>
            <a:ext cx="12204701" cy="2363496"/>
            <a:chOff x="-1587" y="5634592"/>
            <a:chExt cx="12204701" cy="2943235"/>
          </a:xfrm>
          <a:solidFill>
            <a:schemeClr val="accent5"/>
          </a:solidFill>
        </p:grpSpPr>
        <p:sp>
          <p:nvSpPr>
            <p:cNvPr id="53" name="Graphique 12">
              <a:extLst>
                <a:ext uri="{FF2B5EF4-FFF2-40B4-BE49-F238E27FC236}">
                  <a16:creationId xmlns:a16="http://schemas.microsoft.com/office/drawing/2014/main" id="{CDD729CE-1BF4-4AB3-AF36-ABD9E02BCDF7}"/>
                </a:ext>
              </a:extLst>
            </p:cNvPr>
            <p:cNvSpPr/>
            <p:nvPr/>
          </p:nvSpPr>
          <p:spPr>
            <a:xfrm>
              <a:off x="-1587" y="5634592"/>
              <a:ext cx="12204701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500A25C-3F8A-4333-AF21-8028A82D5B6F}"/>
                </a:ext>
              </a:extLst>
            </p:cNvPr>
            <p:cNvSpPr/>
            <p:nvPr/>
          </p:nvSpPr>
          <p:spPr>
            <a:xfrm>
              <a:off x="0" y="5814077"/>
              <a:ext cx="12199938" cy="2763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CD78AC9-D8C2-4FB3-97ED-7A25D7741381}"/>
              </a:ext>
            </a:extLst>
          </p:cNvPr>
          <p:cNvSpPr txBox="1"/>
          <p:nvPr/>
        </p:nvSpPr>
        <p:spPr>
          <a:xfrm>
            <a:off x="4033865" y="193904"/>
            <a:ext cx="412427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Types of hearing loss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5E42EA8-D1AB-4967-B94C-657D5E0707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AEECCE-66EF-4EBC-A137-8BF678F4C4CD}"/>
              </a:ext>
            </a:extLst>
          </p:cNvPr>
          <p:cNvSpPr txBox="1"/>
          <p:nvPr/>
        </p:nvSpPr>
        <p:spPr>
          <a:xfrm>
            <a:off x="2839071" y="1489870"/>
            <a:ext cx="1708224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Conductive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3B2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EBE31B5-E708-4BA9-B18B-496C22D0394D}"/>
              </a:ext>
            </a:extLst>
          </p:cNvPr>
          <p:cNvGrpSpPr/>
          <p:nvPr/>
        </p:nvGrpSpPr>
        <p:grpSpPr>
          <a:xfrm>
            <a:off x="811782" y="3804446"/>
            <a:ext cx="5426182" cy="1534416"/>
            <a:chOff x="-479161" y="2922223"/>
            <a:chExt cx="5426182" cy="1534416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41B9B8E-C712-42C2-B963-D75A6FE150E3}"/>
                </a:ext>
              </a:extLst>
            </p:cNvPr>
            <p:cNvSpPr txBox="1"/>
            <p:nvPr/>
          </p:nvSpPr>
          <p:spPr>
            <a:xfrm>
              <a:off x="-153881" y="3007812"/>
              <a:ext cx="1394613" cy="5298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Wax blocking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the ear canal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1D2726B-EB8A-4C59-8C8A-CC65177B7490}"/>
                </a:ext>
              </a:extLst>
            </p:cNvPr>
            <p:cNvSpPr txBox="1"/>
            <p:nvPr/>
          </p:nvSpPr>
          <p:spPr>
            <a:xfrm>
              <a:off x="-479161" y="3843098"/>
              <a:ext cx="1720599" cy="5298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Something stuck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in your ear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E356EAA-6495-4F48-8595-A0CDAA0F6331}"/>
                </a:ext>
              </a:extLst>
            </p:cNvPr>
            <p:cNvSpPr txBox="1"/>
            <p:nvPr/>
          </p:nvSpPr>
          <p:spPr>
            <a:xfrm>
              <a:off x="3188764" y="2989993"/>
              <a:ext cx="1446293" cy="5298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A hole in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the ear drum 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A075543-8DE5-4D27-BA37-6D416EB88553}"/>
                </a:ext>
              </a:extLst>
            </p:cNvPr>
            <p:cNvSpPr txBox="1"/>
            <p:nvPr/>
          </p:nvSpPr>
          <p:spPr>
            <a:xfrm>
              <a:off x="3188764" y="3768245"/>
              <a:ext cx="1758257" cy="6883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Fluid in the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  <a:t>middle ear space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3B2"/>
                  </a:solidFill>
                  <a:effectLst/>
                  <a:uLnTx/>
                  <a:uFillTx/>
                  <a:latin typeface="Tragic Marker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due to an infection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DD2592-95E5-432C-BC31-DFB2E586E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66" t="972" r="1831" b="30013"/>
            <a:stretch/>
          </p:blipFill>
          <p:spPr>
            <a:xfrm>
              <a:off x="1341302" y="2922344"/>
              <a:ext cx="754904" cy="700760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CE30F552-6680-4ABC-887E-219D3364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9" t="999" r="2356" b="31974"/>
            <a:stretch/>
          </p:blipFill>
          <p:spPr>
            <a:xfrm>
              <a:off x="1350510" y="3768245"/>
              <a:ext cx="745696" cy="679532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2">
              <a:extLst>
                <a:ext uri="{FF2B5EF4-FFF2-40B4-BE49-F238E27FC236}">
                  <a16:creationId xmlns:a16="http://schemas.microsoft.com/office/drawing/2014/main" id="{87918D19-CE6A-496E-8E73-6DAFD948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9785" y="2922223"/>
              <a:ext cx="631396" cy="665365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EE0E8F7-4052-44AD-ABEA-F045D38D7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07" t="1782" r="2771" b="30013"/>
            <a:stretch/>
          </p:blipFill>
          <p:spPr>
            <a:xfrm>
              <a:off x="2239667" y="3770985"/>
              <a:ext cx="731204" cy="682916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9931536B-4FCB-428A-B0F9-D1B42EB500C6}"/>
              </a:ext>
            </a:extLst>
          </p:cNvPr>
          <p:cNvSpPr txBox="1"/>
          <p:nvPr/>
        </p:nvSpPr>
        <p:spPr>
          <a:xfrm>
            <a:off x="7476606" y="1489869"/>
            <a:ext cx="211731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Sensorineural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C68A91D-4A29-47D3-8DCB-EEB72385EAE4}"/>
              </a:ext>
            </a:extLst>
          </p:cNvPr>
          <p:cNvSpPr txBox="1"/>
          <p:nvPr/>
        </p:nvSpPr>
        <p:spPr>
          <a:xfrm>
            <a:off x="6651079" y="2663583"/>
            <a:ext cx="3768364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sensorineural hearing loss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caused by damage to the inner ear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the pathways to the brain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8C6A0B5-2890-457A-8E6E-BD76750210E1}"/>
              </a:ext>
            </a:extLst>
          </p:cNvPr>
          <p:cNvSpPr txBox="1"/>
          <p:nvPr/>
        </p:nvSpPr>
        <p:spPr>
          <a:xfrm>
            <a:off x="1488660" y="2658454"/>
            <a:ext cx="4277140" cy="8802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conductive hearing loss is caused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anything that makes it difficult for sound waves to get through to the inner ear.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causes could be…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87D18B6-422A-40A8-B620-720750DA6436}"/>
              </a:ext>
            </a:extLst>
          </p:cNvPr>
          <p:cNvSpPr txBox="1"/>
          <p:nvPr/>
        </p:nvSpPr>
        <p:spPr>
          <a:xfrm>
            <a:off x="7012123" y="3519812"/>
            <a:ext cx="3046278" cy="704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This can occur before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BBC07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or after birth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F63733B-30CF-45B5-B464-08B69B2191B6}"/>
              </a:ext>
            </a:extLst>
          </p:cNvPr>
          <p:cNvGrpSpPr/>
          <p:nvPr/>
        </p:nvGrpSpPr>
        <p:grpSpPr>
          <a:xfrm>
            <a:off x="3488385" y="2168265"/>
            <a:ext cx="393434" cy="373477"/>
            <a:chOff x="5556521" y="4589655"/>
            <a:chExt cx="393434" cy="373477"/>
          </a:xfrm>
        </p:grpSpPr>
        <p:sp>
          <p:nvSpPr>
            <p:cNvPr id="56" name="Graphique 11">
              <a:extLst>
                <a:ext uri="{FF2B5EF4-FFF2-40B4-BE49-F238E27FC236}">
                  <a16:creationId xmlns:a16="http://schemas.microsoft.com/office/drawing/2014/main" id="{4977B0BA-53B9-451B-9AF0-B0A8F02943D3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raphique 34">
              <a:extLst>
                <a:ext uri="{FF2B5EF4-FFF2-40B4-BE49-F238E27FC236}">
                  <a16:creationId xmlns:a16="http://schemas.microsoft.com/office/drawing/2014/main" id="{7E049EEF-B055-4DFB-9AF8-C1A8E62EB072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9ED82075-A9D2-4DBC-AE3A-324DAF5E045E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1C61289F-0692-4D04-9750-78DBF8720D05}"/>
              </a:ext>
            </a:extLst>
          </p:cNvPr>
          <p:cNvGrpSpPr/>
          <p:nvPr/>
        </p:nvGrpSpPr>
        <p:grpSpPr>
          <a:xfrm>
            <a:off x="8338544" y="2168265"/>
            <a:ext cx="393434" cy="373477"/>
            <a:chOff x="5556521" y="4589655"/>
            <a:chExt cx="393434" cy="373477"/>
          </a:xfrm>
        </p:grpSpPr>
        <p:sp>
          <p:nvSpPr>
            <p:cNvPr id="60" name="Graphique 11">
              <a:extLst>
                <a:ext uri="{FF2B5EF4-FFF2-40B4-BE49-F238E27FC236}">
                  <a16:creationId xmlns:a16="http://schemas.microsoft.com/office/drawing/2014/main" id="{EDD7AF10-859E-4844-B79E-9EDEA022F9B2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raphique 34">
              <a:extLst>
                <a:ext uri="{FF2B5EF4-FFF2-40B4-BE49-F238E27FC236}">
                  <a16:creationId xmlns:a16="http://schemas.microsoft.com/office/drawing/2014/main" id="{33874311-AD7E-416D-921B-4B13398180FF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485EA0A5-0947-4C6C-8C88-2579E0D2E5C9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BF39B0E-D21E-4556-A14C-9C97E25C79F4}"/>
              </a:ext>
            </a:extLst>
          </p:cNvPr>
          <p:cNvGrpSpPr/>
          <p:nvPr/>
        </p:nvGrpSpPr>
        <p:grpSpPr>
          <a:xfrm>
            <a:off x="7614985" y="4397585"/>
            <a:ext cx="2031924" cy="2031920"/>
            <a:chOff x="4283905" y="4344986"/>
            <a:chExt cx="2068517" cy="2068514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1E6C1F22-03C7-4C34-9A00-0E34426343FA}"/>
                </a:ext>
              </a:extLst>
            </p:cNvPr>
            <p:cNvSpPr/>
            <p:nvPr/>
          </p:nvSpPr>
          <p:spPr>
            <a:xfrm>
              <a:off x="4283905" y="4344986"/>
              <a:ext cx="2068517" cy="2068514"/>
            </a:xfrm>
            <a:prstGeom prst="ellipse">
              <a:avLst/>
            </a:prstGeom>
            <a:solidFill>
              <a:srgbClr val="8BBC07"/>
            </a:solidFill>
            <a:ln w="13921" cap="flat">
              <a:noFill/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47EF09FD-62AD-48F3-B8DA-5F467CE5D68A}"/>
                </a:ext>
              </a:extLst>
            </p:cNvPr>
            <p:cNvSpPr/>
            <p:nvPr/>
          </p:nvSpPr>
          <p:spPr>
            <a:xfrm>
              <a:off x="4445076" y="4506156"/>
              <a:ext cx="1746174" cy="1746174"/>
            </a:xfrm>
            <a:prstGeom prst="ellipse">
              <a:avLst/>
            </a:prstGeom>
            <a:ln>
              <a:noFill/>
            </a:ln>
            <a:effectLst>
              <a:outerShdw dist="50800" dir="13200000" algn="r" rotWithShape="0">
                <a:srgbClr val="00446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raphique 7">
              <a:extLst>
                <a:ext uri="{FF2B5EF4-FFF2-40B4-BE49-F238E27FC236}">
                  <a16:creationId xmlns:a16="http://schemas.microsoft.com/office/drawing/2014/main" id="{25824206-83CA-4748-B077-74F2B071D13A}"/>
                </a:ext>
              </a:extLst>
            </p:cNvPr>
            <p:cNvSpPr/>
            <p:nvPr/>
          </p:nvSpPr>
          <p:spPr>
            <a:xfrm>
              <a:off x="4445076" y="4507343"/>
              <a:ext cx="1743802" cy="1743801"/>
            </a:xfrm>
            <a:prstGeom prst="ellipse">
              <a:avLst/>
            </a:prstGeom>
            <a:blipFill>
              <a:blip r:embed="rId9"/>
              <a:srcRect/>
              <a:stretch>
                <a:fillRect l="-30949" t="-9967" r="-35717" b="-1201"/>
              </a:stretch>
            </a:blipFill>
            <a:ln w="63500" cap="flat">
              <a:noFill/>
              <a:prstDash val="solid"/>
              <a:miter/>
            </a:ln>
            <a:effectLst>
              <a:outerShdw dist="50800" dir="2700000" algn="tl" rotWithShape="0">
                <a:schemeClr val="accent5"/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2780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e 51">
            <a:extLst>
              <a:ext uri="{FF2B5EF4-FFF2-40B4-BE49-F238E27FC236}">
                <a16:creationId xmlns:a16="http://schemas.microsoft.com/office/drawing/2014/main" id="{6FC685BC-CA5F-451B-B655-6AB0324F4567}"/>
              </a:ext>
            </a:extLst>
          </p:cNvPr>
          <p:cNvGrpSpPr/>
          <p:nvPr/>
        </p:nvGrpSpPr>
        <p:grpSpPr>
          <a:xfrm rot="10800000">
            <a:off x="-7939" y="-1"/>
            <a:ext cx="12204701" cy="2363496"/>
            <a:chOff x="-1587" y="5634592"/>
            <a:chExt cx="12204701" cy="2943235"/>
          </a:xfrm>
          <a:solidFill>
            <a:schemeClr val="accent5"/>
          </a:solidFill>
        </p:grpSpPr>
        <p:sp>
          <p:nvSpPr>
            <p:cNvPr id="79" name="Graphique 12">
              <a:extLst>
                <a:ext uri="{FF2B5EF4-FFF2-40B4-BE49-F238E27FC236}">
                  <a16:creationId xmlns:a16="http://schemas.microsoft.com/office/drawing/2014/main" id="{E14AE8CA-4F40-477B-8BA2-B0FED3C61124}"/>
                </a:ext>
              </a:extLst>
            </p:cNvPr>
            <p:cNvSpPr/>
            <p:nvPr/>
          </p:nvSpPr>
          <p:spPr>
            <a:xfrm>
              <a:off x="-1587" y="5634592"/>
              <a:ext cx="12204701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9675A23-D78D-493C-A7A5-7CA9E8BBE70F}"/>
                </a:ext>
              </a:extLst>
            </p:cNvPr>
            <p:cNvSpPr/>
            <p:nvPr/>
          </p:nvSpPr>
          <p:spPr>
            <a:xfrm>
              <a:off x="0" y="5814077"/>
              <a:ext cx="12199938" cy="2763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CD78AC9-D8C2-4FB3-97ED-7A25D7741381}"/>
              </a:ext>
            </a:extLst>
          </p:cNvPr>
          <p:cNvSpPr txBox="1"/>
          <p:nvPr/>
        </p:nvSpPr>
        <p:spPr>
          <a:xfrm>
            <a:off x="4033865" y="193904"/>
            <a:ext cx="412427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Types of hearing loss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gic Marker"/>
              <a:ea typeface="+mn-ea"/>
              <a:cs typeface="+mn-cs"/>
            </a:endParaRP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5E42EA8-D1AB-4967-B94C-657D5E0707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666A310E-ECBB-477F-8184-1C38C89F0FA7}"/>
              </a:ext>
            </a:extLst>
          </p:cNvPr>
          <p:cNvSpPr txBox="1"/>
          <p:nvPr/>
        </p:nvSpPr>
        <p:spPr>
          <a:xfrm>
            <a:off x="3555381" y="1489869"/>
            <a:ext cx="150797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Unilateral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6F7EBF5-14E4-4E52-B60E-0CCFA8E6275F}"/>
              </a:ext>
            </a:extLst>
          </p:cNvPr>
          <p:cNvSpPr txBox="1"/>
          <p:nvPr/>
        </p:nvSpPr>
        <p:spPr>
          <a:xfrm>
            <a:off x="3316103" y="2658454"/>
            <a:ext cx="1986532" cy="693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Unilateral hearing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means hearing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in one ear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CA4DC8F-FC67-40A6-A9A7-5FAAB85FFE2D}"/>
              </a:ext>
            </a:extLst>
          </p:cNvPr>
          <p:cNvGrpSpPr/>
          <p:nvPr/>
        </p:nvGrpSpPr>
        <p:grpSpPr>
          <a:xfrm>
            <a:off x="4112652" y="2168265"/>
            <a:ext cx="393434" cy="373477"/>
            <a:chOff x="5556521" y="4589655"/>
            <a:chExt cx="393434" cy="373477"/>
          </a:xfrm>
        </p:grpSpPr>
        <p:sp>
          <p:nvSpPr>
            <p:cNvPr id="66" name="Graphique 11">
              <a:extLst>
                <a:ext uri="{FF2B5EF4-FFF2-40B4-BE49-F238E27FC236}">
                  <a16:creationId xmlns:a16="http://schemas.microsoft.com/office/drawing/2014/main" id="{42C826DD-8061-402F-BEC6-EC8B12E624A5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rgbClr val="FC4C02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raphique 34">
              <a:extLst>
                <a:ext uri="{FF2B5EF4-FFF2-40B4-BE49-F238E27FC236}">
                  <a16:creationId xmlns:a16="http://schemas.microsoft.com/office/drawing/2014/main" id="{A12D03B5-8D7A-4926-A4DD-F4951B294BF6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AA09441A-72FA-40DC-85CE-1D50F6097CB2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62C5C56E-77AB-4A5B-9D61-D7A6BACED633}"/>
              </a:ext>
            </a:extLst>
          </p:cNvPr>
          <p:cNvSpPr txBox="1"/>
          <p:nvPr/>
        </p:nvSpPr>
        <p:spPr>
          <a:xfrm>
            <a:off x="7149323" y="1489869"/>
            <a:ext cx="133164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5789"/>
                </a:solidFill>
                <a:effectLst/>
                <a:uLnTx/>
                <a:uFillTx/>
                <a:latin typeface="Tragic Marker"/>
                <a:ea typeface="+mn-ea"/>
                <a:cs typeface="+mn-cs"/>
              </a:rPr>
              <a:t>Bilateral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5ED13AB7-0DAB-4CD1-8D83-E41D6FC8E93D}"/>
              </a:ext>
            </a:extLst>
          </p:cNvPr>
          <p:cNvSpPr txBox="1"/>
          <p:nvPr/>
        </p:nvSpPr>
        <p:spPr>
          <a:xfrm>
            <a:off x="6847280" y="2658454"/>
            <a:ext cx="1935732" cy="693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Bilateral hearing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means hearing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in both ears</a:t>
            </a: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66000B1A-02B8-49BC-AA9A-BA97812B571A}"/>
              </a:ext>
            </a:extLst>
          </p:cNvPr>
          <p:cNvGrpSpPr/>
          <p:nvPr/>
        </p:nvGrpSpPr>
        <p:grpSpPr>
          <a:xfrm>
            <a:off x="7618429" y="2168265"/>
            <a:ext cx="393434" cy="373477"/>
            <a:chOff x="5556521" y="4589655"/>
            <a:chExt cx="393434" cy="373477"/>
          </a:xfrm>
        </p:grpSpPr>
        <p:sp>
          <p:nvSpPr>
            <p:cNvPr id="72" name="Graphique 11">
              <a:extLst>
                <a:ext uri="{FF2B5EF4-FFF2-40B4-BE49-F238E27FC236}">
                  <a16:creationId xmlns:a16="http://schemas.microsoft.com/office/drawing/2014/main" id="{12719FDF-49D5-43CF-8612-3B366268F355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rgbClr val="E35789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raphique 34">
              <a:extLst>
                <a:ext uri="{FF2B5EF4-FFF2-40B4-BE49-F238E27FC236}">
                  <a16:creationId xmlns:a16="http://schemas.microsoft.com/office/drawing/2014/main" id="{6C907638-C286-4E42-8A23-2C083417F02C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048A31AE-5CFE-4A7C-8B41-60E06C318E59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49A19B6-DD5B-4601-AAB7-3F2E67D50461}"/>
              </a:ext>
            </a:extLst>
          </p:cNvPr>
          <p:cNvGrpSpPr/>
          <p:nvPr/>
        </p:nvGrpSpPr>
        <p:grpSpPr>
          <a:xfrm>
            <a:off x="3322418" y="3535108"/>
            <a:ext cx="2031924" cy="2031920"/>
            <a:chOff x="4283905" y="4344986"/>
            <a:chExt cx="2068517" cy="2068514"/>
          </a:xfrm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5E902A77-BE2B-4FE9-9E07-358C2F057C8C}"/>
                </a:ext>
              </a:extLst>
            </p:cNvPr>
            <p:cNvSpPr/>
            <p:nvPr/>
          </p:nvSpPr>
          <p:spPr>
            <a:xfrm>
              <a:off x="4283905" y="4344986"/>
              <a:ext cx="2068517" cy="2068514"/>
            </a:xfrm>
            <a:prstGeom prst="ellipse">
              <a:avLst/>
            </a:prstGeom>
            <a:solidFill>
              <a:srgbClr val="FC4C02"/>
            </a:solidFill>
            <a:ln w="13921" cap="flat">
              <a:noFill/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B13C5F9-D5EE-4047-B59B-E00ACA9987C3}"/>
                </a:ext>
              </a:extLst>
            </p:cNvPr>
            <p:cNvSpPr/>
            <p:nvPr/>
          </p:nvSpPr>
          <p:spPr>
            <a:xfrm>
              <a:off x="4469320" y="4496459"/>
              <a:ext cx="1746174" cy="1746175"/>
            </a:xfrm>
            <a:prstGeom prst="ellipse">
              <a:avLst/>
            </a:prstGeom>
            <a:solidFill>
              <a:srgbClr val="FC4C02"/>
            </a:solidFill>
            <a:ln>
              <a:noFill/>
            </a:ln>
            <a:effectLst>
              <a:outerShdw dist="50800" dir="13200000" algn="r" rotWithShape="0">
                <a:srgbClr val="00446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6" name="Ellipse 105">
            <a:extLst>
              <a:ext uri="{FF2B5EF4-FFF2-40B4-BE49-F238E27FC236}">
                <a16:creationId xmlns:a16="http://schemas.microsoft.com/office/drawing/2014/main" id="{699D81BA-EA9A-4B11-AFD0-BEE6F6800C19}"/>
              </a:ext>
            </a:extLst>
          </p:cNvPr>
          <p:cNvSpPr/>
          <p:nvPr/>
        </p:nvSpPr>
        <p:spPr>
          <a:xfrm>
            <a:off x="6843974" y="3535108"/>
            <a:ext cx="2031924" cy="2031920"/>
          </a:xfrm>
          <a:prstGeom prst="ellipse">
            <a:avLst/>
          </a:prstGeom>
          <a:solidFill>
            <a:srgbClr val="E35789"/>
          </a:solidFill>
          <a:ln w="13921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AB739D33-76D3-4F00-9C32-8D122EB70715}"/>
              </a:ext>
            </a:extLst>
          </p:cNvPr>
          <p:cNvSpPr/>
          <p:nvPr/>
        </p:nvSpPr>
        <p:spPr>
          <a:xfrm>
            <a:off x="7008619" y="3695042"/>
            <a:ext cx="1715283" cy="171528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50800" dir="13200000" algn="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1F03E4-37E0-4747-A11F-14023E35A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r="9918"/>
          <a:stretch/>
        </p:blipFill>
        <p:spPr>
          <a:xfrm>
            <a:off x="6996429" y="3646935"/>
            <a:ext cx="1709796" cy="1775108"/>
          </a:xfrm>
          <a:prstGeom prst="ellipse">
            <a:avLst/>
          </a:prstGeom>
          <a:effectLst>
            <a:outerShdw dist="38100" dir="2700000" algn="tl" rotWithShape="0">
              <a:schemeClr val="bg1"/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143BD52-0E3F-454C-B81D-F15DA19887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05" r="16569" b="4822"/>
          <a:stretch/>
        </p:blipFill>
        <p:spPr>
          <a:xfrm>
            <a:off x="3451151" y="3661203"/>
            <a:ext cx="1785421" cy="1788977"/>
          </a:xfrm>
          <a:prstGeom prst="ellipse">
            <a:avLst/>
          </a:prstGeom>
          <a:effectLst>
            <a:outerShdw dist="38100" dir="2700000" algn="tl" rotWithShape="0">
              <a:srgbClr val="004466"/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5786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9" grpId="0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honak">
  <a:themeElements>
    <a:clrScheme name="Phonak Generic">
      <a:dk1>
        <a:srgbClr val="000000"/>
      </a:dk1>
      <a:lt1>
        <a:srgbClr val="FFFFFF"/>
      </a:lt1>
      <a:dk2>
        <a:srgbClr val="403F38"/>
      </a:dk2>
      <a:lt2>
        <a:srgbClr val="83837F"/>
      </a:lt2>
      <a:accent1>
        <a:srgbClr val="8BBC07"/>
      </a:accent1>
      <a:accent2>
        <a:srgbClr val="403F38"/>
      </a:accent2>
      <a:accent3>
        <a:srgbClr val="83837F"/>
      </a:accent3>
      <a:accent4>
        <a:srgbClr val="8BBC07"/>
      </a:accent4>
      <a:accent5>
        <a:srgbClr val="004466"/>
      </a:accent5>
      <a:accent6>
        <a:srgbClr val="8D2D43"/>
      </a:accent6>
      <a:hlink>
        <a:srgbClr val="000000"/>
      </a:hlink>
      <a:folHlink>
        <a:srgbClr val="000000"/>
      </a:folHlink>
    </a:clrScheme>
    <a:fontScheme name="Personnalisé 86">
      <a:majorFont>
        <a:latin typeface="Tragic Marker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honak Generic">
        <a:dk1>
          <a:srgbClr val="000000"/>
        </a:dk1>
        <a:lt1>
          <a:srgbClr val="FFFFFF"/>
        </a:lt1>
        <a:dk2>
          <a:srgbClr val="403F38"/>
        </a:dk2>
        <a:lt2>
          <a:srgbClr val="83837F"/>
        </a:lt2>
        <a:accent1>
          <a:srgbClr val="8BBC07"/>
        </a:accent1>
        <a:accent2>
          <a:srgbClr val="403F38"/>
        </a:accent2>
        <a:accent3>
          <a:srgbClr val="83837F"/>
        </a:accent3>
        <a:accent4>
          <a:srgbClr val="8BBC07"/>
        </a:accent4>
        <a:accent5>
          <a:srgbClr val="004466"/>
        </a:accent5>
        <a:accent6>
          <a:srgbClr val="8D2D43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H Green">
      <a:srgbClr val="8BBC07"/>
    </a:custClr>
    <a:custClr name="PH Graphite">
      <a:srgbClr val="403F38"/>
    </a:custClr>
    <a:custClr name="PH Light Grraphite">
      <a:srgbClr val="83837F"/>
    </a:custClr>
    <a:custClr name="Black">
      <a:srgbClr val="00000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PH Petrol">
      <a:srgbClr val="004466"/>
    </a:custClr>
    <a:custClr name="PH Ruby">
      <a:srgbClr val="8D2D43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PH Salmon">
      <a:srgbClr val="B57A6E"/>
    </a:custClr>
    <a:custClr name="PH Ochre">
      <a:srgbClr val="D9B47E"/>
    </a:custClr>
    <a:custClr name="PH Mint">
      <a:srgbClr val="C2C3A4"/>
    </a:custClr>
    <a:custClr name="PH Teal">
      <a:srgbClr val="9BAAA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Electric Green">
      <a:srgbClr val="7AE1BF"/>
    </a:custClr>
    <a:custClr name="Blue Lagoon">
      <a:srgbClr val="0093B2"/>
    </a:custClr>
    <a:custClr name="Tangerine">
      <a:srgbClr val="FC4C02"/>
    </a:custClr>
    <a:custClr name="Candy Pink">
      <a:srgbClr val="E0457B"/>
    </a:custClr>
    <a:custClr name="Lemon">
      <a:srgbClr val="E3E935"/>
    </a:custClr>
    <a:custClr name="Midnight Sparkle">
      <a:srgbClr val="2E008B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honak_PPT_16_9_generic_template.potx" id="{D6245F5E-80B9-499C-9F06-80F63DC032B1}" vid="{AF590FF3-15AD-4425-83A9-BB688014A2C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5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6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77d81b9-4513-49dc-87ce-de926bffc32d">PHHQMarketingProjects-4c4dfa50-8-532</_dlc_DocId>
    <_dlc_DocIdUrl xmlns="a77d81b9-4513-49dc-87ce-de926bffc32d">
      <Url>http://collaboration.sonova.com/projects/phmkt/launchwaves/s2-2018/_layouts/DocIdRedir.aspx?ID=PHHQMarketingProjects-4c4dfa50-8-532</Url>
      <Description>PHHQMarketingProjects-4c4dfa50-8-532</Description>
    </_dlc_DocIdUrl>
    <Language xmlns="http://schemas.microsoft.com/sharepoint/v3">English</Language>
    <_Status xmlns="http://schemas.microsoft.com/sharepoint/v3/fields">Not Started</_Status>
    <Classification xmlns="7f581b9b-67c2-4156-8599-b0e9dadcd181">Internal use</Classification>
    <Country xmlns="b9911885-ff91-4871-a60c-1345790c98e5">Switzerland</Countr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onova Collaboration Fields" ma:contentTypeID="0x0101006B9B8DA3E3BF57468583718B301FA492001A6AA92989013744971DE14A0EDE5B7A" ma:contentTypeVersion="5" ma:contentTypeDescription="" ma:contentTypeScope="" ma:versionID="772e91b11cd0685292d8b4cc8b5ea126">
  <xsd:schema xmlns:xsd="http://www.w3.org/2001/XMLSchema" xmlns:xs="http://www.w3.org/2001/XMLSchema" xmlns:p="http://schemas.microsoft.com/office/2006/metadata/properties" xmlns:ns1="http://schemas.microsoft.com/sharepoint/v3" xmlns:ns2="7f581b9b-67c2-4156-8599-b0e9dadcd181" xmlns:ns3="http://schemas.microsoft.com/sharepoint/v3/fields" xmlns:ns4="b9911885-ff91-4871-a60c-1345790c98e5" xmlns:ns5="a77d81b9-4513-49dc-87ce-de926bffc32d" targetNamespace="http://schemas.microsoft.com/office/2006/metadata/properties" ma:root="true" ma:fieldsID="d54d3c1d0fc20f1177e6585b9a8292e2" ns1:_="" ns2:_="" ns3:_="" ns4:_="" ns5:_="">
    <xsd:import namespace="http://schemas.microsoft.com/sharepoint/v3"/>
    <xsd:import namespace="7f581b9b-67c2-4156-8599-b0e9dadcd181"/>
    <xsd:import namespace="http://schemas.microsoft.com/sharepoint/v3/fields"/>
    <xsd:import namespace="b9911885-ff91-4871-a60c-1345790c98e5"/>
    <xsd:import namespace="a77d81b9-4513-49dc-87ce-de926bffc32d"/>
    <xsd:element name="properties">
      <xsd:complexType>
        <xsd:sequence>
          <xsd:element name="documentManagement">
            <xsd:complexType>
              <xsd:all>
                <xsd:element ref="ns2:Classification" minOccurs="0"/>
                <xsd:element ref="ns3:_Status" minOccurs="0"/>
                <xsd:element ref="ns4:Country" minOccurs="0"/>
                <xsd:element ref="ns1:Language" minOccurs="0"/>
                <xsd:element ref="ns5:_dlc_DocIdUrl" minOccurs="0"/>
                <xsd:element ref="ns5:_dlc_DocId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1" nillable="true" ma:displayName="Language" ma:default="English" ma:format="Dropdown" ma:internalName="Languag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81b9b-67c2-4156-8599-b0e9dadcd181" elementFormDefault="qualified">
    <xsd:import namespace="http://schemas.microsoft.com/office/2006/documentManagement/types"/>
    <xsd:import namespace="http://schemas.microsoft.com/office/infopath/2007/PartnerControls"/>
    <xsd:element name="Classification" ma:index="8" nillable="true" ma:displayName="Classification" ma:default="Internal use" ma:format="Dropdown" ma:internalName="Classification" ma:readOnly="false">
      <xsd:simpleType>
        <xsd:restriction base="dms:Choice">
          <xsd:enumeration value="External use"/>
          <xsd:enumeration value="Internal use"/>
          <xsd:enumeration value="Confidential"/>
          <xsd:enumeration value="Sec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9" nillable="true" ma:displayName="Status" ma:default="Not Started" ma:format="Dropdown" ma:internalName="_Status">
      <xsd:simpleType>
        <xsd:restriction base="dms:Choice">
          <xsd:enumeration value="Not Started"/>
          <xsd:enumeration value="Draft"/>
          <xsd:enumeration value="Reviewed"/>
          <xsd:enumeration value="Scheduled"/>
          <xsd:enumeration value="Published"/>
          <xsd:enumeration value="Final"/>
          <xsd:enumeration value="Expir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11885-ff91-4871-a60c-1345790c98e5" elementFormDefault="qualified">
    <xsd:import namespace="http://schemas.microsoft.com/office/2006/documentManagement/types"/>
    <xsd:import namespace="http://schemas.microsoft.com/office/infopath/2007/PartnerControls"/>
    <xsd:element name="Country" ma:index="10" nillable="true" ma:displayName="Country" ma:default="Switzerland" ma:format="Dropdown" ma:internalName="Country">
      <xsd:simpleType>
        <xsd:restriction base="dms:Choice">
          <xsd:enumeration value="Switzerland"/>
          <xsd:enumeration value="Germany"/>
          <xsd:enumeration value="France"/>
          <xsd:enumeration value="Spain"/>
          <xsd:enumeration value="Argentina"/>
          <xsd:enumeration value="Mexico"/>
          <xsd:enumeration value="Turkey"/>
          <xsd:enumeration value="China"/>
          <xsd:enumeration value="USA"/>
          <xsd:enumeration value="Canada"/>
          <xsd:enumeration value="Great Britain"/>
          <xsd:enumeration value="Italy"/>
          <xsd:enumeration value="Netherlands"/>
          <xsd:enumeration value="Denmark"/>
          <xsd:enumeration value="Sweden"/>
          <xsd:enumeration value="Norway"/>
          <xsd:enumeration value="Finland"/>
          <xsd:enumeration value="Portugal"/>
          <xsd:enumeration value="Japan"/>
          <xsd:enumeration value="Vietnam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7d81b9-4513-49dc-87ce-de926bffc32d" elementFormDefault="qualified">
    <xsd:import namespace="http://schemas.microsoft.com/office/2006/documentManagement/types"/>
    <xsd:import namespace="http://schemas.microsoft.com/office/infopath/2007/PartnerControls"/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C84EA0-1A0C-454B-8B1B-A63C0AB99EF1}">
  <ds:schemaRefs>
    <ds:schemaRef ds:uri="http://schemas.microsoft.com/office/2006/metadata/properties"/>
    <ds:schemaRef ds:uri="http://schemas.microsoft.com/office/infopath/2007/PartnerControls"/>
    <ds:schemaRef ds:uri="a77d81b9-4513-49dc-87ce-de926bffc32d"/>
    <ds:schemaRef ds:uri="http://schemas.microsoft.com/sharepoint/v3"/>
    <ds:schemaRef ds:uri="http://schemas.microsoft.com/sharepoint/v3/fields"/>
    <ds:schemaRef ds:uri="7f581b9b-67c2-4156-8599-b0e9dadcd181"/>
    <ds:schemaRef ds:uri="b9911885-ff91-4871-a60c-1345790c98e5"/>
  </ds:schemaRefs>
</ds:datastoreItem>
</file>

<file path=customXml/itemProps2.xml><?xml version="1.0" encoding="utf-8"?>
<ds:datastoreItem xmlns:ds="http://schemas.openxmlformats.org/officeDocument/2006/customXml" ds:itemID="{C9A8F34D-C9E8-4DA8-8309-8136136E6A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f581b9b-67c2-4156-8599-b0e9dadcd181"/>
    <ds:schemaRef ds:uri="http://schemas.microsoft.com/sharepoint/v3/fields"/>
    <ds:schemaRef ds:uri="b9911885-ff91-4871-a60c-1345790c98e5"/>
    <ds:schemaRef ds:uri="a77d81b9-4513-49dc-87ce-de926bffc3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647A66-FD5F-40F3-A3FF-971B90FFBA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769</Words>
  <Application>Microsoft Office PowerPoint</Application>
  <PresentationFormat>Widescreen</PresentationFormat>
  <Paragraphs>193</Paragraphs>
  <Slides>32</Slides>
  <Notes>0</Notes>
  <HiddenSlides>1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Phonak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Pete Hanson</dc:creator>
  <cp:keywords/>
  <cp:lastModifiedBy>Wenger, Susanne</cp:lastModifiedBy>
  <cp:revision>532</cp:revision>
  <cp:lastPrinted>2018-06-01T12:34:52Z</cp:lastPrinted>
  <dcterms:created xsi:type="dcterms:W3CDTF">2018-05-22T08:25:54Z</dcterms:created>
  <dcterms:modified xsi:type="dcterms:W3CDTF">2020-01-08T13:43:22Z</dcterms:modified>
  <cp:contentStatus>Not Started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0x0101006B9B8DA3E3BF57468583718B301FA492001A6AA92989013744971DE14A0EDE5B7A</vt:lpwstr>
  </property>
  <property fmtid="{D5CDD505-2E9C-101B-9397-08002B2CF9AE}" pid="3" name="_dlc_DocIdItemGuid">
    <vt:lpwstr>fd59cf6d-040d-4288-9612-ce469f0a5a89</vt:lpwstr>
  </property>
  <property fmtid="{D5CDD505-2E9C-101B-9397-08002B2CF9AE}" pid="4" name="ArticulateGUID">
    <vt:lpwstr>342D2D10-49E2-46A2-3F3F-3F4A6F1B1B1D</vt:lpwstr>
  </property>
  <property fmtid="{D5CDD505-2E9C-101B-9397-08002B2CF9AE}" pid="5" name="ArticulatePath">
    <vt:lpwstr>Hearing and Me</vt:lpwstr>
  </property>
</Properties>
</file>