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Override1.xml" ContentType="application/vnd.openxmlformats-officedocument.themeOverride+xml"/>
  <Override PartName="/ppt/tags/tag8.xml" ContentType="application/vnd.openxmlformats-officedocument.presentationml.tags+xml"/>
  <Override PartName="/ppt/theme/themeOverride2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Override3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423" r:id="rId5"/>
    <p:sldId id="473" r:id="rId6"/>
    <p:sldId id="469" r:id="rId7"/>
    <p:sldId id="411" r:id="rId8"/>
    <p:sldId id="468" r:id="rId9"/>
    <p:sldId id="424" r:id="rId10"/>
    <p:sldId id="425" r:id="rId11"/>
    <p:sldId id="470" r:id="rId12"/>
    <p:sldId id="457" r:id="rId13"/>
    <p:sldId id="463" r:id="rId14"/>
    <p:sldId id="464" r:id="rId15"/>
    <p:sldId id="465" r:id="rId16"/>
    <p:sldId id="466" r:id="rId17"/>
    <p:sldId id="467" r:id="rId18"/>
    <p:sldId id="459" r:id="rId19"/>
    <p:sldId id="440" r:id="rId20"/>
    <p:sldId id="460" r:id="rId21"/>
    <p:sldId id="456" r:id="rId22"/>
    <p:sldId id="422" r:id="rId23"/>
    <p:sldId id="435" r:id="rId24"/>
    <p:sldId id="436" r:id="rId25"/>
    <p:sldId id="421" r:id="rId26"/>
    <p:sldId id="437" r:id="rId27"/>
    <p:sldId id="439" r:id="rId28"/>
    <p:sldId id="441" r:id="rId29"/>
    <p:sldId id="448" r:id="rId30"/>
    <p:sldId id="410" r:id="rId31"/>
    <p:sldId id="413" r:id="rId32"/>
    <p:sldId id="462" r:id="rId33"/>
    <p:sldId id="446" r:id="rId34"/>
    <p:sldId id="443" r:id="rId35"/>
    <p:sldId id="445" r:id="rId36"/>
  </p:sldIdLst>
  <p:sldSz cx="12192000" cy="6858000"/>
  <p:notesSz cx="6797675" cy="9926638"/>
  <p:embeddedFontLst>
    <p:embeddedFont>
      <p:font typeface="Tragic Marker" panose="020B0604020202020204" charset="0"/>
      <p:regular r:id="rId39"/>
    </p:embeddedFont>
    <p:embeddedFont>
      <p:font typeface="DengXian" panose="02010600030101010101" pitchFamily="2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La boite à slides Prod" initials="LbàsP" lastIdx="0" clrIdx="6">
    <p:extLst>
      <p:ext uri="{19B8F6BF-5375-455C-9EA6-DF929625EA0E}">
        <p15:presenceInfo xmlns:p15="http://schemas.microsoft.com/office/powerpoint/2012/main" userId="La boite à slides Prod" providerId="None"/>
      </p:ext>
    </p:extLst>
  </p:cmAuthor>
  <p:cmAuthor id="1" name="Rattu, Paola" initials="RP" lastIdx="55" clrIdx="0">
    <p:extLst/>
  </p:cmAuthor>
  <p:cmAuthor id="8" name="Wenger, Susanne" initials="WS" lastIdx="7" clrIdx="7">
    <p:extLst>
      <p:ext uri="{19B8F6BF-5375-455C-9EA6-DF929625EA0E}">
        <p15:presenceInfo xmlns:p15="http://schemas.microsoft.com/office/powerpoint/2012/main" userId="S-1-5-21-602162358-57989841-839522115-127760" providerId="AD"/>
      </p:ext>
    </p:extLst>
  </p:cmAuthor>
  <p:cmAuthor id="2" name="Buechi, Diego" initials="BD" lastIdx="32" clrIdx="1">
    <p:extLst/>
  </p:cmAuthor>
  <p:cmAuthor id="3" name="Bacic, Lisa" initials="BL" lastIdx="76" clrIdx="2">
    <p:extLst/>
  </p:cmAuthor>
  <p:cmAuthor id="4" name="Venkatesan, Ananya" initials="VA" lastIdx="10" clrIdx="3">
    <p:extLst/>
  </p:cmAuthor>
  <p:cmAuthor id="5" name="Pelosi, Angela" initials="PA" lastIdx="16" clrIdx="4">
    <p:extLst/>
  </p:cmAuthor>
  <p:cmAuthor id="6" name="Von Dach, Cindy" initials="VDC" lastIdx="15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E9"/>
    <a:srgbClr val="EFEFEF"/>
    <a:srgbClr val="FFFFFF"/>
    <a:srgbClr val="E35789"/>
    <a:srgbClr val="FC4C02"/>
    <a:srgbClr val="004466"/>
    <a:srgbClr val="8BBC07"/>
    <a:srgbClr val="00629B"/>
    <a:srgbClr val="0D4D6E"/>
    <a:srgbClr val="0E4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6192" autoAdjust="0"/>
  </p:normalViewPr>
  <p:slideViewPr>
    <p:cSldViewPr snapToGrid="0" showGuides="1">
      <p:cViewPr varScale="1">
        <p:scale>
          <a:sx n="65" d="100"/>
          <a:sy n="65" d="100"/>
        </p:scale>
        <p:origin x="57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84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A5576C-35AA-4CC0-908D-3E50F0DF24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B22D1-9E48-460D-B15A-2CE8107707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D0B67-74EC-4545-AF8A-DDA5AAFA7642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F24BC-F8B1-4485-ACCE-CE100F7BD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38A31-3F90-4704-BBAF-3DCD89DA26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C7BA8-1E05-463B-BCB1-282D7AD5FCE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50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1D677-EECA-4245-9E20-40A6A0109A75}" type="datetimeFigureOut">
              <a:rPr lang="en-GB" smtClean="0"/>
              <a:t>24/05/2019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13DB0-83B3-4016-8861-7956E113BEB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629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6" cy="5192705"/>
          </a:xfrm>
          <a:solidFill>
            <a:schemeClr val="bg1">
              <a:lumMod val="95000"/>
            </a:schemeClr>
          </a:solidFill>
        </p:spPr>
        <p:txBody>
          <a:bodyPr anchor="b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313515"/>
            <a:ext cx="11125200" cy="457200"/>
          </a:xfrm>
        </p:spPr>
        <p:txBody>
          <a:bodyPr anchor="t"/>
          <a:lstStyle>
            <a:lvl1pPr algn="l">
              <a:lnSpc>
                <a:spcPts val="3800"/>
              </a:lnSpc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868570"/>
            <a:ext cx="11125200" cy="457200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6F9E7456-C621-48AD-B765-94F279386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pic>
        <p:nvPicPr>
          <p:cNvPr id="12" name="Afbeelding 52">
            <a:extLst>
              <a:ext uri="{FF2B5EF4-FFF2-40B4-BE49-F238E27FC236}">
                <a16:creationId xmlns:a16="http://schemas.microsoft.com/office/drawing/2014/main" id="{28F93772-FA0F-4092-80DB-3093A9C82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" y="6426401"/>
            <a:ext cx="827840" cy="1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4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399" y="1638300"/>
            <a:ext cx="5418135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40463" y="1638300"/>
            <a:ext cx="5418137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67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" y="1638300"/>
            <a:ext cx="5418137" cy="457200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AE7609-5B9F-49D0-A591-64A522284C8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0463" y="1638298"/>
            <a:ext cx="5418137" cy="45720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</p:spTree>
    <p:extLst>
      <p:ext uri="{BB962C8B-B14F-4D97-AF65-F5344CB8AC3E}">
        <p14:creationId xmlns:p14="http://schemas.microsoft.com/office/powerpoint/2010/main" val="135528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33400" y="1638300"/>
            <a:ext cx="5418137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6240463" y="1638300"/>
            <a:ext cx="5418137" cy="4572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100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33400" y="3644900"/>
            <a:ext cx="5418135" cy="2565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" y="1638299"/>
            <a:ext cx="5418137" cy="175418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240465" y="3644900"/>
            <a:ext cx="5418135" cy="2565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10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6240465" y="1638299"/>
            <a:ext cx="5418135" cy="175418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2003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2137" userDrawn="1">
          <p15:clr>
            <a:srgbClr val="9FCC3B"/>
          </p15:clr>
        </p15:guide>
        <p15:guide id="3" orient="horz" pos="2296" userDrawn="1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6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33399" y="1638300"/>
            <a:ext cx="11125201" cy="4572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534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98386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498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7220"/>
            <a:ext cx="7924800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8470772" y="1196975"/>
            <a:ext cx="3187831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70769" y="2035174"/>
            <a:ext cx="3187831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8" name="Grafik 3">
            <a:extLst>
              <a:ext uri="{FF2B5EF4-FFF2-40B4-BE49-F238E27FC236}">
                <a16:creationId xmlns:a16="http://schemas.microsoft.com/office/drawing/2014/main" id="{0C92E720-87C8-4D95-946B-2E7412617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25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-3" y="-7220"/>
            <a:ext cx="4267203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12029" y="1196975"/>
            <a:ext cx="6846573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026" y="2035174"/>
            <a:ext cx="6846573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7" name="Grafik 3">
            <a:extLst>
              <a:ext uri="{FF2B5EF4-FFF2-40B4-BE49-F238E27FC236}">
                <a16:creationId xmlns:a16="http://schemas.microsoft.com/office/drawing/2014/main" id="{C298A299-F96D-46C2-BD5E-2A826D8B6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63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4267200" y="-7220"/>
            <a:ext cx="7924799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3" y="1196975"/>
            <a:ext cx="3212962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035174"/>
            <a:ext cx="3212962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1214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6" cy="5192705"/>
          </a:xfrm>
          <a:solidFill>
            <a:schemeClr val="bg1">
              <a:lumMod val="95000"/>
            </a:schemeClr>
          </a:solidFill>
        </p:spPr>
        <p:txBody>
          <a:bodyPr anchor="b" anchorCtr="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312797"/>
            <a:ext cx="11125200" cy="457200"/>
          </a:xfrm>
        </p:spPr>
        <p:txBody>
          <a:bodyPr anchor="t"/>
          <a:lstStyle>
            <a:lvl1pPr algn="l">
              <a:lnSpc>
                <a:spcPts val="3800"/>
              </a:lnSpc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dirty="0"/>
              <a:t>Headline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1381191"/>
            <a:ext cx="11125200" cy="457200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0A8BB824-18C0-460A-91B8-0F02A01AB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786038"/>
            <a:ext cx="11125200" cy="457200"/>
          </a:xfrm>
        </p:spPr>
        <p:txBody>
          <a:bodyPr/>
          <a:lstStyle>
            <a:lvl1pPr marL="0" indent="0">
              <a:lnSpc>
                <a:spcPts val="3800"/>
              </a:lnSpc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2</a:t>
            </a: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F5023C39-45DC-44EC-A722-61C8CFAFB8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pic>
        <p:nvPicPr>
          <p:cNvPr id="11" name="Afbeelding 52">
            <a:extLst>
              <a:ext uri="{FF2B5EF4-FFF2-40B4-BE49-F238E27FC236}">
                <a16:creationId xmlns:a16="http://schemas.microsoft.com/office/drawing/2014/main" id="{F56DD662-2348-42F2-BA10-7D41740FB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" y="6426401"/>
            <a:ext cx="827840" cy="1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168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8180064" y="0"/>
            <a:ext cx="4011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7924801" y="-7220"/>
            <a:ext cx="4267186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3" y="1196975"/>
            <a:ext cx="6870544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035174"/>
            <a:ext cx="6870544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3305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righ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20"/>
            <a:ext cx="7924800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8461345" y="1196975"/>
            <a:ext cx="3197258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342" y="2035174"/>
            <a:ext cx="3197258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8" name="Grafik 3">
            <a:extLst>
              <a:ext uri="{FF2B5EF4-FFF2-40B4-BE49-F238E27FC236}">
                <a16:creationId xmlns:a16="http://schemas.microsoft.com/office/drawing/2014/main" id="{8C690387-166F-450B-A588-A70DB0CCC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84681" y="301665"/>
            <a:ext cx="885931" cy="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421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righ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7220"/>
            <a:ext cx="4267201" cy="68652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03744" y="1196975"/>
            <a:ext cx="6854858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3741" y="2035174"/>
            <a:ext cx="6854858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7" name="Grafik 3">
            <a:extLst>
              <a:ext uri="{FF2B5EF4-FFF2-40B4-BE49-F238E27FC236}">
                <a16:creationId xmlns:a16="http://schemas.microsoft.com/office/drawing/2014/main" id="{AFD49CA1-7E56-4FDF-B6B7-6D5B90FFA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84681" y="301665"/>
            <a:ext cx="885931" cy="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60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lef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4270335" y="-7219"/>
            <a:ext cx="7921665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2" y="1196975"/>
            <a:ext cx="3203537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399" y="2035174"/>
            <a:ext cx="3203537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6046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lef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8180064" y="0"/>
            <a:ext cx="4011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7924800" y="-7219"/>
            <a:ext cx="4267187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1196975"/>
            <a:ext cx="6870546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035174"/>
            <a:ext cx="6870546" cy="4175123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2296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y righ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20"/>
            <a:ext cx="7924800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8461345" y="1196975"/>
            <a:ext cx="3197258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342" y="2035174"/>
            <a:ext cx="3197258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8" name="Grafik 3">
            <a:extLst>
              <a:ext uri="{FF2B5EF4-FFF2-40B4-BE49-F238E27FC236}">
                <a16:creationId xmlns:a16="http://schemas.microsoft.com/office/drawing/2014/main" id="{097286E5-0BF7-4A83-A825-C2E397700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84681" y="301665"/>
            <a:ext cx="885931" cy="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382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y righ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7220"/>
            <a:ext cx="4267201" cy="686522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03744" y="1196975"/>
            <a:ext cx="6854858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3741" y="2035174"/>
            <a:ext cx="6854858" cy="4175125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7" name="Grafik 3">
            <a:extLst>
              <a:ext uri="{FF2B5EF4-FFF2-40B4-BE49-F238E27FC236}">
                <a16:creationId xmlns:a16="http://schemas.microsoft.com/office/drawing/2014/main" id="{40BADA18-2AAA-4415-8524-1743EEBB5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784681" y="301665"/>
            <a:ext cx="885931" cy="3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25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y lef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4270336" y="-7220"/>
            <a:ext cx="7921664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3" y="1196975"/>
            <a:ext cx="3203536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035174"/>
            <a:ext cx="3203536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7918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y lef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8180064" y="0"/>
            <a:ext cx="40119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0" hasCustomPrompt="1"/>
          </p:nvPr>
        </p:nvSpPr>
        <p:spPr>
          <a:xfrm>
            <a:off x="8180053" y="-7219"/>
            <a:ext cx="4011936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5" y="1196975"/>
            <a:ext cx="6870543" cy="441325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934F-8BE1-45F6-8150-CA7FF84AE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2" y="2035174"/>
            <a:ext cx="6870543" cy="4175126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9294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6906" y="2514600"/>
            <a:ext cx="8099955" cy="1836420"/>
          </a:xfrm>
        </p:spPr>
        <p:txBody>
          <a:bodyPr anchor="t" anchorCtr="0"/>
          <a:lstStyle>
            <a:lvl1pPr>
              <a:lnSpc>
                <a:spcPts val="5600"/>
              </a:lnSpc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Together,</a:t>
            </a:r>
            <a:br>
              <a:rPr lang="en-GB" dirty="0"/>
            </a:br>
            <a:r>
              <a:rPr lang="en-GB" dirty="0"/>
              <a:t>we change lives</a:t>
            </a:r>
          </a:p>
        </p:txBody>
      </p:sp>
    </p:spTree>
    <p:extLst>
      <p:ext uri="{BB962C8B-B14F-4D97-AF65-F5344CB8AC3E}">
        <p14:creationId xmlns:p14="http://schemas.microsoft.com/office/powerpoint/2010/main" val="8282446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1632418"/>
            <a:ext cx="11125200" cy="598850"/>
          </a:xfrm>
        </p:spPr>
        <p:txBody>
          <a:bodyPr anchor="t"/>
          <a:lstStyle>
            <a:lvl1pPr algn="l">
              <a:lnSpc>
                <a:spcPts val="56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520341"/>
            <a:ext cx="11125200" cy="4572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F2C00CB0-05E4-43CD-B587-AEB13ED699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pic>
        <p:nvPicPr>
          <p:cNvPr id="8" name="Afbeelding 52">
            <a:extLst>
              <a:ext uri="{FF2B5EF4-FFF2-40B4-BE49-F238E27FC236}">
                <a16:creationId xmlns:a16="http://schemas.microsoft.com/office/drawing/2014/main" id="{7F3B8727-73BE-4741-9428-7ACB12B9E7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" y="6426401"/>
            <a:ext cx="827840" cy="1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81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1632418"/>
            <a:ext cx="11125200" cy="598850"/>
          </a:xfrm>
        </p:spPr>
        <p:txBody>
          <a:bodyPr anchor="t"/>
          <a:lstStyle>
            <a:lvl1pPr algn="l">
              <a:lnSpc>
                <a:spcPts val="56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Headline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3266614"/>
            <a:ext cx="11125200" cy="4572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E18AE49-000C-4D8B-A664-54096AD76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339102"/>
            <a:ext cx="11125200" cy="613458"/>
          </a:xfrm>
        </p:spPr>
        <p:txBody>
          <a:bodyPr/>
          <a:lstStyle>
            <a:lvl1pPr marL="0" indent="0">
              <a:lnSpc>
                <a:spcPts val="5600"/>
              </a:lnSpc>
              <a:buNone/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Headline 2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F7D1BB67-6592-4DD9-B9BE-32043ED1B2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394685" y="6075435"/>
            <a:ext cx="1296000" cy="499823"/>
          </a:xfrm>
          <a:prstGeom prst="rect">
            <a:avLst/>
          </a:prstGeom>
        </p:spPr>
      </p:pic>
      <p:pic>
        <p:nvPicPr>
          <p:cNvPr id="9" name="Afbeelding 52">
            <a:extLst>
              <a:ext uri="{FF2B5EF4-FFF2-40B4-BE49-F238E27FC236}">
                <a16:creationId xmlns:a16="http://schemas.microsoft.com/office/drawing/2014/main" id="{E566951E-A7EA-4823-B106-78A9DE1E1C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5" y="6426401"/>
            <a:ext cx="827840" cy="1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033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09A0E1-D3F1-4291-AD66-2ABE52B063FB}"/>
              </a:ext>
            </a:extLst>
          </p:cNvPr>
          <p:cNvSpPr/>
          <p:nvPr userDrawn="1"/>
        </p:nvSpPr>
        <p:spPr>
          <a:xfrm>
            <a:off x="0" y="5808286"/>
            <a:ext cx="12192000" cy="1051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3401" y="312420"/>
            <a:ext cx="6872204" cy="65352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804DD89-27C5-4DAF-A53A-A6A3C451C7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1526" y="1638300"/>
            <a:ext cx="6862419" cy="457200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22900" indent="-342900">
              <a:buFont typeface="+mj-lt"/>
              <a:buAutoNum type="arabicPeriod"/>
              <a:defRPr/>
            </a:lvl2pPr>
            <a:lvl3pPr marL="702900" indent="-342900">
              <a:buFont typeface="+mj-lt"/>
              <a:buAutoNum type="arabicPeriod"/>
              <a:defRPr/>
            </a:lvl3pPr>
            <a:lvl4pPr marL="882900" indent="-342900">
              <a:buFont typeface="+mj-lt"/>
              <a:buAutoNum type="arabicPeriod"/>
              <a:defRPr/>
            </a:lvl4pPr>
            <a:lvl5pPr marL="10629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jdelijke aanduiding voor voettekst 6">
            <a:extLst>
              <a:ext uri="{FF2B5EF4-FFF2-40B4-BE49-F238E27FC236}">
                <a16:creationId xmlns:a16="http://schemas.microsoft.com/office/drawing/2014/main" id="{A8B449CE-4AA2-43C0-85A5-B57D24AE7C3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02979" y="6381751"/>
            <a:ext cx="5237484" cy="163829"/>
          </a:xfrm>
        </p:spPr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16" name="Tijdelijke aanduiding voor dianummer 8">
            <a:extLst>
              <a:ext uri="{FF2B5EF4-FFF2-40B4-BE49-F238E27FC236}">
                <a16:creationId xmlns:a16="http://schemas.microsoft.com/office/drawing/2014/main" id="{164C93CE-3377-423A-AB80-B0993C82C1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41527" y="6381749"/>
            <a:ext cx="216355" cy="152401"/>
          </a:xfrm>
        </p:spPr>
        <p:txBody>
          <a:bodyPr/>
          <a:lstStyle>
            <a:lvl1pPr algn="l">
              <a:defRPr/>
            </a:lvl1pPr>
          </a:lstStyle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Tijdelijke aanduiding voor afbeelding 7">
            <a:extLst>
              <a:ext uri="{FF2B5EF4-FFF2-40B4-BE49-F238E27FC236}">
                <a16:creationId xmlns:a16="http://schemas.microsoft.com/office/drawing/2014/main" id="{CD14BBAC-E157-4F8A-9F65-7891045791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37367" y="-7220"/>
            <a:ext cx="4254621" cy="68652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23984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1970DF1-043D-4B7D-9F71-F73417579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312420"/>
            <a:ext cx="9276346" cy="65352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D10BECD-4BE3-4A4A-9485-D7D6F69DBA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69733" y="1638300"/>
            <a:ext cx="8288868" cy="4572000"/>
          </a:xfrm>
        </p:spPr>
        <p:txBody>
          <a:bodyPr/>
          <a:lstStyle>
            <a:lvl1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 marL="52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2pPr>
            <a:lvl3pPr marL="70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3pPr>
            <a:lvl4pPr marL="88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4pPr>
            <a:lvl5pPr marL="1062900" indent="-34290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9941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ounded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2506980"/>
            <a:ext cx="9144000" cy="1844040"/>
          </a:xfrm>
        </p:spPr>
        <p:txBody>
          <a:bodyPr anchor="t" anchorCtr="0"/>
          <a:lstStyle>
            <a:lvl1pPr>
              <a:lnSpc>
                <a:spcPts val="5600"/>
              </a:lnSpc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665087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ounded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6CA85EEA-75D2-409A-B033-80A663ADD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2505456"/>
            <a:ext cx="9144000" cy="1847088"/>
          </a:xfrm>
        </p:spPr>
        <p:txBody>
          <a:bodyPr anchor="t" anchorCtr="0"/>
          <a:lstStyle>
            <a:lvl1pPr>
              <a:lnSpc>
                <a:spcPts val="5600"/>
              </a:lnSpc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569944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638300"/>
            <a:ext cx="11125200" cy="457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44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316229"/>
            <a:ext cx="9273418" cy="6535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38301"/>
            <a:ext cx="11125200" cy="4571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Text Level 1</a:t>
            </a:r>
          </a:p>
          <a:p>
            <a:pPr lvl="1"/>
            <a:r>
              <a:rPr lang="en-GB" dirty="0"/>
              <a:t>Text Level 2</a:t>
            </a:r>
          </a:p>
          <a:p>
            <a:pPr lvl="2"/>
            <a:r>
              <a:rPr lang="en-GB" dirty="0"/>
              <a:t>Text Level 3</a:t>
            </a:r>
          </a:p>
          <a:p>
            <a:pPr lvl="3"/>
            <a:r>
              <a:rPr lang="en-GB" dirty="0"/>
              <a:t>Text Level 4</a:t>
            </a:r>
          </a:p>
          <a:p>
            <a:pPr lvl="4"/>
            <a:r>
              <a:rPr lang="en-GB" dirty="0"/>
              <a:t>Text Level 5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979" y="6381751"/>
            <a:ext cx="6632252" cy="152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01/06/2018    I    Footer</a:t>
            </a:r>
            <a:endParaRPr lang="en-GB" dirty="0"/>
          </a:p>
        </p:txBody>
      </p:sp>
      <p:sp>
        <p:nvSpPr>
          <p:cNvPr id="4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1527" y="6381749"/>
            <a:ext cx="216355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AE328127-08F8-47EE-8464-9053AE567DEE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40" name="Grafik 3">
            <a:extLst>
              <a:ext uri="{FF2B5EF4-FFF2-40B4-BE49-F238E27FC236}">
                <a16:creationId xmlns:a16="http://schemas.microsoft.com/office/drawing/2014/main" id="{ACD9A078-25B2-465D-BABC-2A92F4010972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5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2" r:id="rId2"/>
    <p:sldLayoutId id="2147483688" r:id="rId3"/>
    <p:sldLayoutId id="2147483715" r:id="rId4"/>
    <p:sldLayoutId id="2147483668" r:id="rId5"/>
    <p:sldLayoutId id="2147483703" r:id="rId6"/>
    <p:sldLayoutId id="2147483701" r:id="rId7"/>
    <p:sldLayoutId id="2147483710" r:id="rId8"/>
    <p:sldLayoutId id="2147483686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67" r:id="rId16"/>
    <p:sldLayoutId id="2147483690" r:id="rId17"/>
    <p:sldLayoutId id="2147483705" r:id="rId18"/>
    <p:sldLayoutId id="2147483692" r:id="rId19"/>
    <p:sldLayoutId id="2147483704" r:id="rId20"/>
    <p:sldLayoutId id="2147483698" r:id="rId21"/>
    <p:sldLayoutId id="2147483708" r:id="rId22"/>
    <p:sldLayoutId id="2147483700" r:id="rId23"/>
    <p:sldLayoutId id="2147483706" r:id="rId24"/>
    <p:sldLayoutId id="2147483694" r:id="rId25"/>
    <p:sldLayoutId id="2147483707" r:id="rId26"/>
    <p:sldLayoutId id="2147483696" r:id="rId27"/>
    <p:sldLayoutId id="2147483709" r:id="rId28"/>
    <p:sldLayoutId id="2147483685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36" userDrawn="1">
          <p15:clr>
            <a:srgbClr val="F26B43"/>
          </p15:clr>
        </p15:guide>
        <p15:guide id="2" pos="7344" userDrawn="1">
          <p15:clr>
            <a:srgbClr val="F26B43"/>
          </p15:clr>
        </p15:guide>
        <p15:guide id="3" orient="horz" pos="192" userDrawn="1">
          <p15:clr>
            <a:srgbClr val="F26B43"/>
          </p15:clr>
        </p15:guide>
        <p15:guide id="6" orient="horz" pos="3912" userDrawn="1">
          <p15:clr>
            <a:srgbClr val="F26B43"/>
          </p15:clr>
        </p15:guide>
        <p15:guide id="9" pos="3749" userDrawn="1">
          <p15:clr>
            <a:srgbClr val="F26B43"/>
          </p15:clr>
        </p15:guide>
        <p15:guide id="10" pos="3931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1.wmf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wmf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wmf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microsoft.com/office/2007/relationships/media" Target="../media/media14.mp3"/><Relationship Id="rId39" Type="http://schemas.openxmlformats.org/officeDocument/2006/relationships/image" Target="../media/image49.png"/><Relationship Id="rId21" Type="http://schemas.microsoft.com/office/2007/relationships/media" Target="../media/media11.mp3"/><Relationship Id="rId34" Type="http://schemas.openxmlformats.org/officeDocument/2006/relationships/image" Target="../media/image44.svg"/><Relationship Id="rId42" Type="http://schemas.openxmlformats.org/officeDocument/2006/relationships/image" Target="../media/image52.svg"/><Relationship Id="rId47" Type="http://schemas.openxmlformats.org/officeDocument/2006/relationships/image" Target="../media/image57.png"/><Relationship Id="rId50" Type="http://schemas.openxmlformats.org/officeDocument/2006/relationships/image" Target="../media/image60.png"/><Relationship Id="rId55" Type="http://schemas.openxmlformats.org/officeDocument/2006/relationships/image" Target="../media/image65.sv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audio" Target="../media/media13.mp3"/><Relationship Id="rId33" Type="http://schemas.openxmlformats.org/officeDocument/2006/relationships/image" Target="../media/image43.png"/><Relationship Id="rId38" Type="http://schemas.openxmlformats.org/officeDocument/2006/relationships/image" Target="../media/image48.svg"/><Relationship Id="rId46" Type="http://schemas.openxmlformats.org/officeDocument/2006/relationships/image" Target="../media/image56.svg"/><Relationship Id="rId2" Type="http://schemas.openxmlformats.org/officeDocument/2006/relationships/tags" Target="../tags/tag11.xml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39.png"/><Relationship Id="rId41" Type="http://schemas.openxmlformats.org/officeDocument/2006/relationships/image" Target="../media/image51.png"/><Relationship Id="rId54" Type="http://schemas.openxmlformats.org/officeDocument/2006/relationships/image" Target="../media/image64.png"/><Relationship Id="rId1" Type="http://schemas.openxmlformats.org/officeDocument/2006/relationships/themeOverride" Target="../theme/themeOverride3.xml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media" Target="../media/media13.mp3"/><Relationship Id="rId32" Type="http://schemas.openxmlformats.org/officeDocument/2006/relationships/image" Target="../media/image42.svg"/><Relationship Id="rId37" Type="http://schemas.openxmlformats.org/officeDocument/2006/relationships/image" Target="../media/image47.png"/><Relationship Id="rId40" Type="http://schemas.openxmlformats.org/officeDocument/2006/relationships/image" Target="../media/image50.svg"/><Relationship Id="rId45" Type="http://schemas.openxmlformats.org/officeDocument/2006/relationships/image" Target="../media/image55.png"/><Relationship Id="rId53" Type="http://schemas.openxmlformats.org/officeDocument/2006/relationships/image" Target="../media/image63.sv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slideLayout" Target="../slideLayouts/slideLayout6.xml"/><Relationship Id="rId36" Type="http://schemas.openxmlformats.org/officeDocument/2006/relationships/image" Target="../media/image46.svg"/><Relationship Id="rId49" Type="http://schemas.openxmlformats.org/officeDocument/2006/relationships/image" Target="../media/image59.png"/><Relationship Id="rId57" Type="http://schemas.openxmlformats.org/officeDocument/2006/relationships/image" Target="../media/image67.sv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41.png"/><Relationship Id="rId44" Type="http://schemas.openxmlformats.org/officeDocument/2006/relationships/image" Target="../media/image54.svg"/><Relationship Id="rId52" Type="http://schemas.openxmlformats.org/officeDocument/2006/relationships/image" Target="../media/image62.png"/><Relationship Id="rId4" Type="http://schemas.microsoft.com/office/2007/relationships/media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audio" Target="../media/media14.mp3"/><Relationship Id="rId30" Type="http://schemas.openxmlformats.org/officeDocument/2006/relationships/image" Target="../media/image40.sv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image" Target="../media/image58.svg"/><Relationship Id="rId56" Type="http://schemas.openxmlformats.org/officeDocument/2006/relationships/image" Target="../media/image66.png"/><Relationship Id="rId8" Type="http://schemas.openxmlformats.org/officeDocument/2006/relationships/audio" Target="../media/media4.mp3"/><Relationship Id="rId51" Type="http://schemas.openxmlformats.org/officeDocument/2006/relationships/image" Target="../media/image61.svg"/><Relationship Id="rId3" Type="http://schemas.openxmlformats.org/officeDocument/2006/relationships/audio" Target="NUL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51.png"/><Relationship Id="rId26" Type="http://schemas.openxmlformats.org/officeDocument/2006/relationships/image" Target="../media/image64.png"/><Relationship Id="rId3" Type="http://schemas.openxmlformats.org/officeDocument/2006/relationships/image" Target="../media/image68.png"/><Relationship Id="rId21" Type="http://schemas.openxmlformats.org/officeDocument/2006/relationships/image" Target="../media/image54.svg"/><Relationship Id="rId7" Type="http://schemas.openxmlformats.org/officeDocument/2006/relationships/image" Target="../media/image1.wmf"/><Relationship Id="rId12" Type="http://schemas.openxmlformats.org/officeDocument/2006/relationships/image" Target="../media/image43.png"/><Relationship Id="rId17" Type="http://schemas.openxmlformats.org/officeDocument/2006/relationships/image" Target="../media/image50.svg"/><Relationship Id="rId25" Type="http://schemas.openxmlformats.org/officeDocument/2006/relationships/image" Target="../media/image61.svg"/><Relationship Id="rId33" Type="http://schemas.openxmlformats.org/officeDocument/2006/relationships/image" Target="../media/image67.sv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3.svg"/><Relationship Id="rId1" Type="http://schemas.openxmlformats.org/officeDocument/2006/relationships/tags" Target="../tags/tag12.xml"/><Relationship Id="rId6" Type="http://schemas.openxmlformats.org/officeDocument/2006/relationships/image" Target="../media/image71.svg"/><Relationship Id="rId11" Type="http://schemas.openxmlformats.org/officeDocument/2006/relationships/image" Target="../media/image42.svg"/><Relationship Id="rId24" Type="http://schemas.openxmlformats.org/officeDocument/2006/relationships/image" Target="../media/image60.png"/><Relationship Id="rId32" Type="http://schemas.openxmlformats.org/officeDocument/2006/relationships/image" Target="../media/image66.png"/><Relationship Id="rId5" Type="http://schemas.openxmlformats.org/officeDocument/2006/relationships/image" Target="../media/image70.png"/><Relationship Id="rId15" Type="http://schemas.openxmlformats.org/officeDocument/2006/relationships/image" Target="../media/image46.svg"/><Relationship Id="rId23" Type="http://schemas.openxmlformats.org/officeDocument/2006/relationships/image" Target="../media/image56.svg"/><Relationship Id="rId28" Type="http://schemas.openxmlformats.org/officeDocument/2006/relationships/image" Target="../media/image62.png"/><Relationship Id="rId10" Type="http://schemas.openxmlformats.org/officeDocument/2006/relationships/image" Target="../media/image41.png"/><Relationship Id="rId19" Type="http://schemas.openxmlformats.org/officeDocument/2006/relationships/image" Target="../media/image52.svg"/><Relationship Id="rId31" Type="http://schemas.openxmlformats.org/officeDocument/2006/relationships/image" Target="../media/image58.svg"/><Relationship Id="rId4" Type="http://schemas.openxmlformats.org/officeDocument/2006/relationships/image" Target="../media/image69.sv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55.png"/><Relationship Id="rId27" Type="http://schemas.openxmlformats.org/officeDocument/2006/relationships/image" Target="../media/image65.svg"/><Relationship Id="rId30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1.sv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0.png"/><Relationship Id="rId1" Type="http://schemas.openxmlformats.org/officeDocument/2006/relationships/tags" Target="../tags/tag13.xml"/><Relationship Id="rId6" Type="http://schemas.openxmlformats.org/officeDocument/2006/relationships/image" Target="../media/image65.svg"/><Relationship Id="rId11" Type="http://schemas.openxmlformats.org/officeDocument/2006/relationships/image" Target="../media/image76.png"/><Relationship Id="rId5" Type="http://schemas.openxmlformats.org/officeDocument/2006/relationships/image" Target="../media/image64.png"/><Relationship Id="rId15" Type="http://schemas.openxmlformats.org/officeDocument/2006/relationships/image" Target="../media/image1.wmf"/><Relationship Id="rId10" Type="http://schemas.openxmlformats.org/officeDocument/2006/relationships/image" Target="../media/image75.svg"/><Relationship Id="rId4" Type="http://schemas.openxmlformats.org/officeDocument/2006/relationships/image" Target="../media/image71.sv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85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6" Type="http://schemas.openxmlformats.org/officeDocument/2006/relationships/image" Target="../media/image8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.wmf"/><Relationship Id="rId7" Type="http://schemas.openxmlformats.org/officeDocument/2006/relationships/image" Target="../media/image87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6" Type="http://schemas.openxmlformats.org/officeDocument/2006/relationships/image" Target="../media/image86.emf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12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96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Relationship Id="rId6" Type="http://schemas.microsoft.com/office/2007/relationships/hdphoto" Target="../media/hdphoto2.wdp"/><Relationship Id="rId5" Type="http://schemas.openxmlformats.org/officeDocument/2006/relationships/image" Target="../media/image97.png"/><Relationship Id="rId10" Type="http://schemas.openxmlformats.org/officeDocument/2006/relationships/image" Target="../media/image13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2.xml"/><Relationship Id="rId4" Type="http://schemas.openxmlformats.org/officeDocument/2006/relationships/image" Target="../media/image8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svg"/><Relationship Id="rId3" Type="http://schemas.openxmlformats.org/officeDocument/2006/relationships/image" Target="../media/image101.jp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3.xml"/><Relationship Id="rId6" Type="http://schemas.openxmlformats.org/officeDocument/2006/relationships/image" Target="../media/image1.wmf"/><Relationship Id="rId11" Type="http://schemas.openxmlformats.org/officeDocument/2006/relationships/image" Target="../media/image108.svg"/><Relationship Id="rId5" Type="http://schemas.openxmlformats.org/officeDocument/2006/relationships/image" Target="../media/image103.svg"/><Relationship Id="rId10" Type="http://schemas.openxmlformats.org/officeDocument/2006/relationships/image" Target="../media/image107.png"/><Relationship Id="rId4" Type="http://schemas.openxmlformats.org/officeDocument/2006/relationships/image" Target="../media/image102.png"/><Relationship Id="rId9" Type="http://schemas.openxmlformats.org/officeDocument/2006/relationships/image" Target="../media/image10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4.xml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6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microsoft.com/office/2007/relationships/hdphoto" Target="../media/hdphoto4.wdp"/><Relationship Id="rId9" Type="http://schemas.openxmlformats.org/officeDocument/2006/relationships/image" Target="../media/image1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8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7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8.xml"/><Relationship Id="rId5" Type="http://schemas.openxmlformats.org/officeDocument/2006/relationships/image" Target="../media/image1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94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1.w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1.mp4"/><Relationship Id="rId7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.wmf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wmf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7B700C-495A-459D-8598-D193DB123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5CCB96-8E6C-454B-ABC9-07415EAAA89E}"/>
              </a:ext>
            </a:extLst>
          </p:cNvPr>
          <p:cNvSpPr/>
          <p:nvPr/>
        </p:nvSpPr>
        <p:spPr>
          <a:xfrm>
            <a:off x="4749800" y="29028"/>
            <a:ext cx="74422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B2316BD-1609-4EBB-B411-7C1D13E0EE34}"/>
              </a:ext>
            </a:extLst>
          </p:cNvPr>
          <p:cNvSpPr txBox="1"/>
          <p:nvPr/>
        </p:nvSpPr>
        <p:spPr>
          <a:xfrm>
            <a:off x="5552507" y="1357340"/>
            <a:ext cx="5779146" cy="417960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600" dirty="0">
                <a:solidFill>
                  <a:schemeClr val="accent1"/>
                </a:solidFill>
                <a:latin typeface="+mj-lt"/>
              </a:rPr>
              <a:t>Hearing</a:t>
            </a:r>
            <a:br>
              <a:rPr lang="en-US" sz="16600" dirty="0">
                <a:solidFill>
                  <a:schemeClr val="accent1"/>
                </a:solidFill>
                <a:latin typeface="+mj-lt"/>
              </a:rPr>
            </a:br>
            <a:r>
              <a:rPr lang="en-US" sz="16600" dirty="0">
                <a:solidFill>
                  <a:schemeClr val="accent1"/>
                </a:solidFill>
                <a:latin typeface="+mj-lt"/>
              </a:rPr>
              <a:t>and me</a:t>
            </a:r>
            <a:endParaRPr lang="en-US" sz="413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3" name="Graphique 20">
            <a:extLst>
              <a:ext uri="{FF2B5EF4-FFF2-40B4-BE49-F238E27FC236}">
                <a16:creationId xmlns:a16="http://schemas.microsoft.com/office/drawing/2014/main" id="{6C64E5F3-79DE-47DA-9BA5-641452388CD6}"/>
              </a:ext>
            </a:extLst>
          </p:cNvPr>
          <p:cNvGrpSpPr/>
          <p:nvPr/>
        </p:nvGrpSpPr>
        <p:grpSpPr>
          <a:xfrm>
            <a:off x="2141264" y="2732410"/>
            <a:ext cx="2726208" cy="2635877"/>
            <a:chOff x="2141264" y="2732410"/>
            <a:chExt cx="2726208" cy="2635877"/>
          </a:xfrm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5285A1E3-7C44-47BF-92A0-FB70ABBAF119}"/>
                </a:ext>
              </a:extLst>
            </p:cNvPr>
            <p:cNvSpPr/>
            <p:nvPr/>
          </p:nvSpPr>
          <p:spPr>
            <a:xfrm>
              <a:off x="2926418" y="2732410"/>
              <a:ext cx="1941054" cy="446219"/>
            </a:xfrm>
            <a:custGeom>
              <a:avLst/>
              <a:gdLst>
                <a:gd name="connsiteX0" fmla="*/ 112108 w 2250034"/>
                <a:gd name="connsiteY0" fmla="*/ 477325 h 517249"/>
                <a:gd name="connsiteX1" fmla="*/ 2157830 w 2250034"/>
                <a:gd name="connsiteY1" fmla="*/ 309478 h 517249"/>
                <a:gd name="connsiteX2" fmla="*/ 2075328 w 2250034"/>
                <a:gd name="connsiteY2" fmla="*/ 10249 h 517249"/>
                <a:gd name="connsiteX3" fmla="*/ 194610 w 2250034"/>
                <a:gd name="connsiteY3" fmla="*/ 178096 h 517249"/>
                <a:gd name="connsiteX4" fmla="*/ 112108 w 2250034"/>
                <a:gd name="connsiteY4" fmla="*/ 477325 h 517249"/>
                <a:gd name="connsiteX5" fmla="*/ 112108 w 2250034"/>
                <a:gd name="connsiteY5" fmla="*/ 477325 h 51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0034" h="517249">
                  <a:moveTo>
                    <a:pt x="112108" y="477325"/>
                  </a:moveTo>
                  <a:cubicBezTo>
                    <a:pt x="797722" y="602499"/>
                    <a:pt x="1502474" y="549481"/>
                    <a:pt x="2157830" y="309478"/>
                  </a:cubicBezTo>
                  <a:cubicBezTo>
                    <a:pt x="2343781" y="241201"/>
                    <a:pt x="2263348" y="-58804"/>
                    <a:pt x="2075328" y="10249"/>
                  </a:cubicBezTo>
                  <a:cubicBezTo>
                    <a:pt x="1473509" y="230597"/>
                    <a:pt x="826171" y="293443"/>
                    <a:pt x="194610" y="178096"/>
                  </a:cubicBezTo>
                  <a:cubicBezTo>
                    <a:pt x="-652" y="142406"/>
                    <a:pt x="-84446" y="441376"/>
                    <a:pt x="112108" y="477325"/>
                  </a:cubicBezTo>
                  <a:lnTo>
                    <a:pt x="112108" y="477325"/>
                  </a:lnTo>
                  <a:close/>
                </a:path>
              </a:pathLst>
            </a:custGeom>
            <a:solidFill>
              <a:srgbClr val="0093B2"/>
            </a:solidFill>
            <a:ln w="25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29DF39B0-668A-4EFF-8986-95FC302C441B}"/>
                </a:ext>
              </a:extLst>
            </p:cNvPr>
            <p:cNvSpPr/>
            <p:nvPr/>
          </p:nvSpPr>
          <p:spPr>
            <a:xfrm>
              <a:off x="2582536" y="3598681"/>
              <a:ext cx="1318986" cy="982774"/>
            </a:xfrm>
            <a:custGeom>
              <a:avLst/>
              <a:gdLst>
                <a:gd name="connsiteX0" fmla="*/ 71931 w 1318985"/>
                <a:gd name="connsiteY0" fmla="*/ 293306 h 982773"/>
                <a:gd name="connsiteX1" fmla="*/ 1114447 w 1318985"/>
                <a:gd name="connsiteY1" fmla="*/ 966248 h 982773"/>
                <a:gd name="connsiteX2" fmla="*/ 1271174 w 1318985"/>
                <a:gd name="connsiteY2" fmla="*/ 698313 h 982773"/>
                <a:gd name="connsiteX3" fmla="*/ 228658 w 1318985"/>
                <a:gd name="connsiteY3" fmla="*/ 25371 h 982773"/>
                <a:gd name="connsiteX4" fmla="*/ 71931 w 1318985"/>
                <a:gd name="connsiteY4" fmla="*/ 293306 h 982773"/>
                <a:gd name="connsiteX5" fmla="*/ 71931 w 1318985"/>
                <a:gd name="connsiteY5" fmla="*/ 293306 h 98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18985" h="982773">
                  <a:moveTo>
                    <a:pt x="71931" y="293306"/>
                  </a:moveTo>
                  <a:cubicBezTo>
                    <a:pt x="419523" y="517534"/>
                    <a:pt x="767115" y="742020"/>
                    <a:pt x="1114447" y="966248"/>
                  </a:cubicBezTo>
                  <a:cubicBezTo>
                    <a:pt x="1282812" y="1074870"/>
                    <a:pt x="1438504" y="806418"/>
                    <a:pt x="1271174" y="698313"/>
                  </a:cubicBezTo>
                  <a:cubicBezTo>
                    <a:pt x="923582" y="474085"/>
                    <a:pt x="575991" y="249599"/>
                    <a:pt x="228658" y="25371"/>
                  </a:cubicBezTo>
                  <a:cubicBezTo>
                    <a:pt x="60035" y="-83251"/>
                    <a:pt x="-95657" y="185460"/>
                    <a:pt x="71931" y="293306"/>
                  </a:cubicBezTo>
                  <a:lnTo>
                    <a:pt x="71931" y="293306"/>
                  </a:lnTo>
                  <a:close/>
                </a:path>
              </a:pathLst>
            </a:custGeom>
            <a:solidFill>
              <a:srgbClr val="0093B2"/>
            </a:solidFill>
            <a:ln w="25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3BB8A7D7-9958-43FD-A7A0-AAB086809FC5}"/>
                </a:ext>
              </a:extLst>
            </p:cNvPr>
            <p:cNvSpPr/>
            <p:nvPr/>
          </p:nvSpPr>
          <p:spPr>
            <a:xfrm>
              <a:off x="2141264" y="4359651"/>
              <a:ext cx="465524" cy="1008636"/>
            </a:xfrm>
            <a:custGeom>
              <a:avLst/>
              <a:gdLst>
                <a:gd name="connsiteX0" fmla="*/ 4747 w 465524"/>
                <a:gd name="connsiteY0" fmla="*/ 193381 h 1008636"/>
                <a:gd name="connsiteX1" fmla="*/ 172077 w 465524"/>
                <a:gd name="connsiteY1" fmla="*/ 902012 h 1008636"/>
                <a:gd name="connsiteX2" fmla="*/ 471306 w 465524"/>
                <a:gd name="connsiteY2" fmla="*/ 819511 h 1008636"/>
                <a:gd name="connsiteX3" fmla="*/ 303976 w 465524"/>
                <a:gd name="connsiteY3" fmla="*/ 110879 h 1008636"/>
                <a:gd name="connsiteX4" fmla="*/ 4747 w 465524"/>
                <a:gd name="connsiteY4" fmla="*/ 193381 h 1008636"/>
                <a:gd name="connsiteX5" fmla="*/ 4747 w 465524"/>
                <a:gd name="connsiteY5" fmla="*/ 193381 h 10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524" h="1008636">
                  <a:moveTo>
                    <a:pt x="4747" y="193381"/>
                  </a:moveTo>
                  <a:cubicBezTo>
                    <a:pt x="60610" y="429505"/>
                    <a:pt x="116214" y="665629"/>
                    <a:pt x="172077" y="902012"/>
                  </a:cubicBezTo>
                  <a:cubicBezTo>
                    <a:pt x="217854" y="1096239"/>
                    <a:pt x="517341" y="1013997"/>
                    <a:pt x="471306" y="819511"/>
                  </a:cubicBezTo>
                  <a:cubicBezTo>
                    <a:pt x="415443" y="583387"/>
                    <a:pt x="359839" y="347262"/>
                    <a:pt x="303976" y="110879"/>
                  </a:cubicBezTo>
                  <a:cubicBezTo>
                    <a:pt x="258199" y="-83348"/>
                    <a:pt x="-41029" y="-1105"/>
                    <a:pt x="4747" y="193381"/>
                  </a:cubicBezTo>
                  <a:lnTo>
                    <a:pt x="4747" y="193381"/>
                  </a:lnTo>
                  <a:close/>
                </a:path>
              </a:pathLst>
            </a:custGeom>
            <a:solidFill>
              <a:srgbClr val="0093B2"/>
            </a:solidFill>
            <a:ln w="258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D87F8FD-3D62-4ECE-8E89-D4993C48249A}"/>
              </a:ext>
            </a:extLst>
          </p:cNvPr>
          <p:cNvGrpSpPr/>
          <p:nvPr/>
        </p:nvGrpSpPr>
        <p:grpSpPr>
          <a:xfrm>
            <a:off x="5086310" y="847855"/>
            <a:ext cx="219856" cy="219856"/>
            <a:chOff x="2599543" y="1166813"/>
            <a:chExt cx="251603" cy="25160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456626A3-68EC-434D-987F-F7A6DF6E37A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CB6C04CA-4244-48D9-8470-81DECE8F8C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852A96FE-0990-4384-AA76-F530A6CF0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87A75DAF-A50E-450E-AD12-3BDB50F1817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25E818A9-2ADE-49BF-8CEE-AEF3D0F1F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6DA104D3-5077-4D54-8BC9-B75002C98B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325C2C2-699F-4631-A5C5-47C095DECF87}"/>
              </a:ext>
            </a:extLst>
          </p:cNvPr>
          <p:cNvGrpSpPr/>
          <p:nvPr/>
        </p:nvGrpSpPr>
        <p:grpSpPr>
          <a:xfrm>
            <a:off x="8380618" y="900977"/>
            <a:ext cx="219856" cy="219856"/>
            <a:chOff x="2599543" y="1166813"/>
            <a:chExt cx="251603" cy="251603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1A7B05F2-AC55-457C-9836-48FA6299C0E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862D9119-F596-47EE-8118-122F04741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87ABC1BE-429B-4392-8677-13A2DC198C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0CB4469E-8524-435B-B762-AD777E02873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0EF35238-8D5A-464B-AB06-9A62F6C8F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EB258968-9F34-4D44-8F6E-0E47867446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35567C4-9B39-49CC-BABE-6BBE0DCFB82C}"/>
              </a:ext>
            </a:extLst>
          </p:cNvPr>
          <p:cNvGrpSpPr/>
          <p:nvPr/>
        </p:nvGrpSpPr>
        <p:grpSpPr>
          <a:xfrm>
            <a:off x="11501189" y="4311834"/>
            <a:ext cx="219856" cy="219856"/>
            <a:chOff x="2599543" y="1166813"/>
            <a:chExt cx="251603" cy="25160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DFF2CAE3-4FEF-48BE-999F-74B2F144E5CF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5C77410F-6722-4440-9DDF-96BD72ABEE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3DEE9A8C-7A36-4EF2-B30E-339CA46753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D491E21E-2A85-46C2-9F69-DAB557AC9F3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82B18E81-795C-468B-9A6E-E5A0D1DA0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A8179D3C-237F-46EC-A74F-0D30D5A6FE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Graphique 19">
            <a:extLst>
              <a:ext uri="{FF2B5EF4-FFF2-40B4-BE49-F238E27FC236}">
                <a16:creationId xmlns:a16="http://schemas.microsoft.com/office/drawing/2014/main" id="{D8ED22B6-C035-4BCE-A6C1-850F8944C761}"/>
              </a:ext>
            </a:extLst>
          </p:cNvPr>
          <p:cNvSpPr/>
          <p:nvPr/>
        </p:nvSpPr>
        <p:spPr>
          <a:xfrm rot="19877111">
            <a:off x="5094090" y="3540818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4466"/>
          </a:solidFill>
          <a:ln w="44450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6" name="Graphique 19">
            <a:extLst>
              <a:ext uri="{FF2B5EF4-FFF2-40B4-BE49-F238E27FC236}">
                <a16:creationId xmlns:a16="http://schemas.microsoft.com/office/drawing/2014/main" id="{A500E006-1E39-463D-949F-8E8A9C40196E}"/>
              </a:ext>
            </a:extLst>
          </p:cNvPr>
          <p:cNvSpPr/>
          <p:nvPr/>
        </p:nvSpPr>
        <p:spPr>
          <a:xfrm rot="7708889">
            <a:off x="11146547" y="1029846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4466"/>
          </a:solidFill>
          <a:ln w="44450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7" name="Graphique 19">
            <a:extLst>
              <a:ext uri="{FF2B5EF4-FFF2-40B4-BE49-F238E27FC236}">
                <a16:creationId xmlns:a16="http://schemas.microsoft.com/office/drawing/2014/main" id="{E0C06AF5-C245-4868-8185-BB74573994BD}"/>
              </a:ext>
            </a:extLst>
          </p:cNvPr>
          <p:cNvSpPr/>
          <p:nvPr/>
        </p:nvSpPr>
        <p:spPr>
          <a:xfrm rot="7708889">
            <a:off x="6705176" y="5863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1"/>
          </a:solidFill>
          <a:ln w="444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319E36C-EC74-486E-8C26-ED09FF382906}"/>
              </a:ext>
            </a:extLst>
          </p:cNvPr>
          <p:cNvGrpSpPr/>
          <p:nvPr/>
        </p:nvGrpSpPr>
        <p:grpSpPr>
          <a:xfrm>
            <a:off x="10049761" y="5763262"/>
            <a:ext cx="219856" cy="219856"/>
            <a:chOff x="2599543" y="1166813"/>
            <a:chExt cx="251603" cy="251603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5F022BC7-FCBA-4DA0-A050-15464C08F00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2F39B830-7B80-463A-9BC5-00A186EF0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A860C2A3-05E2-445F-990D-2E35A324C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E6B8DF3D-49AE-44C9-A26C-7192EE81756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E7560B7C-A11A-4416-888F-FE21B873A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D24EA2F-2DA4-419F-9A18-01A892836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7" name="Grafik 3">
            <a:extLst>
              <a:ext uri="{FF2B5EF4-FFF2-40B4-BE49-F238E27FC236}">
                <a16:creationId xmlns:a16="http://schemas.microsoft.com/office/drawing/2014/main" id="{A6317F5C-7850-4520-8599-8A83CD11CB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475734" y="6163968"/>
            <a:ext cx="1546641" cy="596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2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4779 -0.05532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5" grpId="0" animBg="1"/>
      <p:bldP spid="56" grpId="0" animBg="1"/>
      <p:bldP spid="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56DE9D3-02A3-433B-A6C7-FF440152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1" y="8342"/>
            <a:ext cx="12240342" cy="684965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8229413-9727-4300-879C-8A0436DA8985}"/>
              </a:ext>
            </a:extLst>
          </p:cNvPr>
          <p:cNvGrpSpPr/>
          <p:nvPr/>
        </p:nvGrpSpPr>
        <p:grpSpPr>
          <a:xfrm>
            <a:off x="1994251" y="0"/>
            <a:ext cx="11811000" cy="6858000"/>
            <a:chOff x="-1181100" y="0"/>
            <a:chExt cx="11811000" cy="6858000"/>
          </a:xfrm>
        </p:grpSpPr>
        <p:sp>
          <p:nvSpPr>
            <p:cNvPr id="28" name="Parallélogramme 27">
              <a:extLst>
                <a:ext uri="{FF2B5EF4-FFF2-40B4-BE49-F238E27FC236}">
                  <a16:creationId xmlns:a16="http://schemas.microsoft.com/office/drawing/2014/main" id="{6841E7E1-CDE2-412C-8246-B434CAFFEEE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312E30D0-BA23-4AFA-8B30-1BB36E68A050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0E1DAF4C-5D0D-4659-95D3-5F7A3586D1E8}"/>
              </a:ext>
            </a:extLst>
          </p:cNvPr>
          <p:cNvGrpSpPr/>
          <p:nvPr/>
        </p:nvGrpSpPr>
        <p:grpSpPr>
          <a:xfrm rot="1253008">
            <a:off x="1398148" y="2709695"/>
            <a:ext cx="956452" cy="2042958"/>
            <a:chOff x="9939876" y="1828624"/>
            <a:chExt cx="541743" cy="1157151"/>
          </a:xfrm>
          <a:solidFill>
            <a:srgbClr val="0093B2"/>
          </a:solidFill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6D9D8BC-4AD7-4263-9C48-77245FB82DEF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24CDEC0D-C921-49EE-BB40-A5006508C57B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929E06BB-30E9-4D24-94EB-F89E3C2B20A6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E88BD237-309D-4EC2-9079-9302CC7286D8}"/>
              </a:ext>
            </a:extLst>
          </p:cNvPr>
          <p:cNvGrpSpPr/>
          <p:nvPr/>
        </p:nvGrpSpPr>
        <p:grpSpPr>
          <a:xfrm>
            <a:off x="6063655" y="3542646"/>
            <a:ext cx="4587704" cy="2003378"/>
            <a:chOff x="2148114" y="3886454"/>
            <a:chExt cx="4587704" cy="2003378"/>
          </a:xfrm>
        </p:grpSpPr>
        <p:sp>
          <p:nvSpPr>
            <p:cNvPr id="69" name="Graphique 8">
              <a:extLst>
                <a:ext uri="{FF2B5EF4-FFF2-40B4-BE49-F238E27FC236}">
                  <a16:creationId xmlns:a16="http://schemas.microsoft.com/office/drawing/2014/main" id="{F18A6B58-D783-4D8C-A6C1-C0839F55D071}"/>
                </a:ext>
              </a:extLst>
            </p:cNvPr>
            <p:cNvSpPr/>
            <p:nvPr/>
          </p:nvSpPr>
          <p:spPr>
            <a:xfrm flipH="1">
              <a:off x="2148114" y="3886454"/>
              <a:ext cx="4587704" cy="200337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bg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356A5CC5-69AC-4548-94D4-484656A2AE2B}"/>
                </a:ext>
              </a:extLst>
            </p:cNvPr>
            <p:cNvSpPr txBox="1"/>
            <p:nvPr/>
          </p:nvSpPr>
          <p:spPr>
            <a:xfrm>
              <a:off x="2220687" y="4368320"/>
              <a:ext cx="4296230" cy="10895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200" dirty="0">
                  <a:solidFill>
                    <a:srgbClr val="0093B2"/>
                  </a:solidFill>
                  <a:latin typeface="+mj-lt"/>
                </a:rPr>
                <a:t>Conductive</a:t>
              </a:r>
              <a:endParaRPr lang="en-US" sz="9600" dirty="0">
                <a:solidFill>
                  <a:srgbClr val="0093B2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B84CA6AC-1685-4399-ACFC-CD2FD690CC63}"/>
              </a:ext>
            </a:extLst>
          </p:cNvPr>
          <p:cNvGrpSpPr/>
          <p:nvPr/>
        </p:nvGrpSpPr>
        <p:grpSpPr>
          <a:xfrm>
            <a:off x="5056087" y="1857953"/>
            <a:ext cx="219856" cy="219856"/>
            <a:chOff x="2599543" y="1166813"/>
            <a:chExt cx="251603" cy="251603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450AD495-AA83-4B99-8686-BF62C114B34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1AA03D62-DF1A-49F3-ADAE-39D3E5F510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B815D2CE-7CFD-4DB4-91DA-43563B3B6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0B16CF72-3FE3-4705-8673-DD0CD28277C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84F4414F-DBF9-4E69-B59F-D614CE9FB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EBE754E6-6E39-4F7C-8CC6-0B5D23605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Graphique 19">
            <a:extLst>
              <a:ext uri="{FF2B5EF4-FFF2-40B4-BE49-F238E27FC236}">
                <a16:creationId xmlns:a16="http://schemas.microsoft.com/office/drawing/2014/main" id="{89AACC99-6231-471E-8704-0E87E41EFA28}"/>
              </a:ext>
            </a:extLst>
          </p:cNvPr>
          <p:cNvSpPr/>
          <p:nvPr/>
        </p:nvSpPr>
        <p:spPr>
          <a:xfrm rot="481851">
            <a:off x="10333440" y="3210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9EC184C1-2D6D-4333-B962-A8AB191C0332}"/>
              </a:ext>
            </a:extLst>
          </p:cNvPr>
          <p:cNvGrpSpPr/>
          <p:nvPr/>
        </p:nvGrpSpPr>
        <p:grpSpPr>
          <a:xfrm>
            <a:off x="5632123" y="3072618"/>
            <a:ext cx="219856" cy="219856"/>
            <a:chOff x="2599543" y="1166813"/>
            <a:chExt cx="251603" cy="251603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9B4074CE-B2FD-432B-B5A3-C1358DE679F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DC9FFAF1-3A00-4153-94D1-93B2A48CE7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>
                <a:extLst>
                  <a:ext uri="{FF2B5EF4-FFF2-40B4-BE49-F238E27FC236}">
                    <a16:creationId xmlns:a16="http://schemas.microsoft.com/office/drawing/2014/main" id="{56370FF9-8DF8-4C53-9EE9-7A4B574380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9ECE32FE-9EC8-4F0E-9043-C2688A79FD16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839CCC35-AAE8-4FD0-B707-62E44E5CAC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29057D13-36C9-402F-9E7D-A50730E063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A5D4DD8F-23B5-43EE-A0DC-0C69184445BF}"/>
              </a:ext>
            </a:extLst>
          </p:cNvPr>
          <p:cNvGrpSpPr/>
          <p:nvPr/>
        </p:nvGrpSpPr>
        <p:grpSpPr>
          <a:xfrm>
            <a:off x="10915323" y="5961868"/>
            <a:ext cx="219856" cy="219856"/>
            <a:chOff x="2599543" y="1166813"/>
            <a:chExt cx="251603" cy="251603"/>
          </a:xfrm>
        </p:grpSpPr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0DA89B81-9955-484C-B0C0-B5852FCD9F39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54ADC0CD-CB47-417C-9267-09B969BAA4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6DB04DD8-C125-4C77-94C1-8D1086D3C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20748B8C-5EF4-4F58-BBD8-49CB0A1584F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ABF547E0-A28C-4137-98FC-61E7BDC9E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70973CF9-9286-4A17-8534-63AF5EA70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6E09F950-F3B7-4049-B7E1-26482E2251F9}"/>
              </a:ext>
            </a:extLst>
          </p:cNvPr>
          <p:cNvGrpSpPr/>
          <p:nvPr/>
        </p:nvGrpSpPr>
        <p:grpSpPr>
          <a:xfrm>
            <a:off x="7365673" y="6025368"/>
            <a:ext cx="219856" cy="219856"/>
            <a:chOff x="2599543" y="1166813"/>
            <a:chExt cx="251603" cy="251603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EE2CC8CE-36A2-42DA-A894-17CBA1D205E6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9FFD721B-9BB0-4A03-B09E-FA867F237C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7A1588F0-89FB-4896-BDB4-ADCE9433B8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8436ADA3-CEE4-4AA6-8176-3A03D1755BD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E4DC0A19-8FCF-469E-AD74-62D72D41BB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0FEF0DA0-5D8D-461B-B1A1-9319A1F57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D7D874CC-F7A3-49A8-B271-ABB3347A4B58}"/>
              </a:ext>
            </a:extLst>
          </p:cNvPr>
          <p:cNvGrpSpPr/>
          <p:nvPr/>
        </p:nvGrpSpPr>
        <p:grpSpPr>
          <a:xfrm>
            <a:off x="10026323" y="526268"/>
            <a:ext cx="219856" cy="219856"/>
            <a:chOff x="2599543" y="1166813"/>
            <a:chExt cx="251603" cy="251603"/>
          </a:xfrm>
        </p:grpSpPr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F9D5D9AB-E832-4858-ABE6-DA307B4D9727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C4C03968-5E2B-4099-B3DF-F127D1C0F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E70B9601-4800-4DD6-8A37-AB7E263DE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CA7C5230-D8EE-4197-A777-FC236823987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79EEB84B-47CE-41C7-A8A8-DA2F873E6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45B5F75C-23C6-40E2-A01A-8CECCCE94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Graphique 19">
            <a:extLst>
              <a:ext uri="{FF2B5EF4-FFF2-40B4-BE49-F238E27FC236}">
                <a16:creationId xmlns:a16="http://schemas.microsoft.com/office/drawing/2014/main" id="{7F43A4F3-9A60-4E72-A25F-E1489BB0C7DA}"/>
              </a:ext>
            </a:extLst>
          </p:cNvPr>
          <p:cNvSpPr/>
          <p:nvPr/>
        </p:nvSpPr>
        <p:spPr>
          <a:xfrm rot="1838484">
            <a:off x="5888447" y="7971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E3204126-B6E7-437F-A29A-F3EA389BC0FC}"/>
              </a:ext>
            </a:extLst>
          </p:cNvPr>
          <p:cNvGrpSpPr/>
          <p:nvPr/>
        </p:nvGrpSpPr>
        <p:grpSpPr>
          <a:xfrm>
            <a:off x="10923487" y="1984953"/>
            <a:ext cx="219856" cy="219856"/>
            <a:chOff x="2599543" y="1166813"/>
            <a:chExt cx="251603" cy="251603"/>
          </a:xfrm>
        </p:grpSpPr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E2DEE7C4-DE94-438D-A43A-84362D8CB20F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740031A3-5C8E-4FB3-9894-9396C234B2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BBF69CC2-34DA-40EE-97D3-703160E50A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F4F695EC-011F-4545-B429-5A9DE131D0C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47D2A21F-D8AC-4464-B3D1-358617F8CD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E0F4E823-052D-4E79-BADC-92016CD29F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7" name="Grafik 3">
            <a:extLst>
              <a:ext uri="{FF2B5EF4-FFF2-40B4-BE49-F238E27FC236}">
                <a16:creationId xmlns:a16="http://schemas.microsoft.com/office/drawing/2014/main" id="{4E3C005C-7FE2-49A4-8FD7-5BD130E138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116" name="ZoneTexte 115">
            <a:extLst>
              <a:ext uri="{FF2B5EF4-FFF2-40B4-BE49-F238E27FC236}">
                <a16:creationId xmlns:a16="http://schemas.microsoft.com/office/drawing/2014/main" id="{A7966328-51B7-4D75-BF10-5DEE09A00678}"/>
              </a:ext>
            </a:extLst>
          </p:cNvPr>
          <p:cNvSpPr txBox="1"/>
          <p:nvPr/>
        </p:nvSpPr>
        <p:spPr>
          <a:xfrm>
            <a:off x="6443361" y="1301728"/>
            <a:ext cx="3828292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accent5"/>
                </a:solidFill>
                <a:latin typeface="+mj-lt"/>
              </a:rPr>
              <a:t>My hearing</a:t>
            </a:r>
            <a:br>
              <a:rPr lang="en-US" sz="7200" dirty="0">
                <a:solidFill>
                  <a:schemeClr val="accent5"/>
                </a:solidFill>
                <a:latin typeface="+mj-lt"/>
              </a:rPr>
            </a:br>
            <a:r>
              <a:rPr lang="en-US" sz="7200" dirty="0">
                <a:solidFill>
                  <a:schemeClr val="accent5"/>
                </a:solidFill>
                <a:latin typeface="+mj-lt"/>
              </a:rPr>
              <a:t>loss is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7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4779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68" dur="1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08" grpId="0" animBg="1"/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fik 70">
            <a:extLst>
              <a:ext uri="{FF2B5EF4-FFF2-40B4-BE49-F238E27FC236}">
                <a16:creationId xmlns:a16="http://schemas.microsoft.com/office/drawing/2014/main" id="{05AF892F-AEFD-4E64-BD63-41734559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1" y="8342"/>
            <a:ext cx="12240342" cy="684965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8229413-9727-4300-879C-8A0436DA8985}"/>
              </a:ext>
            </a:extLst>
          </p:cNvPr>
          <p:cNvGrpSpPr/>
          <p:nvPr/>
        </p:nvGrpSpPr>
        <p:grpSpPr>
          <a:xfrm>
            <a:off x="1994251" y="0"/>
            <a:ext cx="11811000" cy="6858000"/>
            <a:chOff x="-1181100" y="0"/>
            <a:chExt cx="11811000" cy="6858000"/>
          </a:xfrm>
        </p:grpSpPr>
        <p:sp>
          <p:nvSpPr>
            <p:cNvPr id="28" name="Parallélogramme 27">
              <a:extLst>
                <a:ext uri="{FF2B5EF4-FFF2-40B4-BE49-F238E27FC236}">
                  <a16:creationId xmlns:a16="http://schemas.microsoft.com/office/drawing/2014/main" id="{6841E7E1-CDE2-412C-8246-B434CAFFEEE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312E30D0-BA23-4AFA-8B30-1BB36E68A050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7FE17060-9B9D-4365-9320-0CB6E7A07A85}"/>
              </a:ext>
            </a:extLst>
          </p:cNvPr>
          <p:cNvSpPr txBox="1"/>
          <p:nvPr/>
        </p:nvSpPr>
        <p:spPr>
          <a:xfrm>
            <a:off x="6443361" y="1301728"/>
            <a:ext cx="3828292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accent5"/>
                </a:solidFill>
                <a:latin typeface="+mj-lt"/>
              </a:rPr>
              <a:t>My hearing</a:t>
            </a:r>
            <a:br>
              <a:rPr lang="en-US" sz="7200" dirty="0">
                <a:solidFill>
                  <a:schemeClr val="accent5"/>
                </a:solidFill>
                <a:latin typeface="+mj-lt"/>
              </a:rPr>
            </a:br>
            <a:r>
              <a:rPr lang="en-US" sz="7200" dirty="0">
                <a:solidFill>
                  <a:schemeClr val="accent5"/>
                </a:solidFill>
                <a:latin typeface="+mj-lt"/>
              </a:rPr>
              <a:t>loss is 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0E1DAF4C-5D0D-4659-95D3-5F7A3586D1E8}"/>
              </a:ext>
            </a:extLst>
          </p:cNvPr>
          <p:cNvGrpSpPr/>
          <p:nvPr/>
        </p:nvGrpSpPr>
        <p:grpSpPr>
          <a:xfrm rot="1253008">
            <a:off x="1398148" y="2709695"/>
            <a:ext cx="956452" cy="2042958"/>
            <a:chOff x="9939876" y="1828624"/>
            <a:chExt cx="541743" cy="1157151"/>
          </a:xfrm>
          <a:solidFill>
            <a:srgbClr val="0093B2"/>
          </a:solidFill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6D9D8BC-4AD7-4263-9C48-77245FB82DEF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24CDEC0D-C921-49EE-BB40-A5006508C57B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929E06BB-30E9-4D24-94EB-F89E3C2B20A6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B73FFD-52BF-42B7-A5DF-298D48019BC4}"/>
              </a:ext>
            </a:extLst>
          </p:cNvPr>
          <p:cNvGrpSpPr/>
          <p:nvPr/>
        </p:nvGrpSpPr>
        <p:grpSpPr>
          <a:xfrm>
            <a:off x="5747658" y="3780123"/>
            <a:ext cx="5160548" cy="1606490"/>
            <a:chOff x="5747658" y="3780123"/>
            <a:chExt cx="5160548" cy="1606490"/>
          </a:xfrm>
        </p:grpSpPr>
        <p:pic>
          <p:nvPicPr>
            <p:cNvPr id="116" name="Graphique 115">
              <a:extLst>
                <a:ext uri="{FF2B5EF4-FFF2-40B4-BE49-F238E27FC236}">
                  <a16:creationId xmlns:a16="http://schemas.microsoft.com/office/drawing/2014/main" id="{D27815BF-6087-4BD7-9F1F-705345256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5747658" y="3780123"/>
              <a:ext cx="5160548" cy="1606490"/>
            </a:xfrm>
            <a:prstGeom prst="rect">
              <a:avLst/>
            </a:prstGeom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A759FB35-BFDF-4212-B803-119C5A82A4BF}"/>
                </a:ext>
              </a:extLst>
            </p:cNvPr>
            <p:cNvSpPr txBox="1"/>
            <p:nvPr/>
          </p:nvSpPr>
          <p:spPr>
            <a:xfrm>
              <a:off x="6074857" y="4053541"/>
              <a:ext cx="4506056" cy="10895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200" dirty="0">
                  <a:solidFill>
                    <a:srgbClr val="0093B2"/>
                  </a:solidFill>
                  <a:latin typeface="+mj-lt"/>
                </a:rPr>
                <a:t>Sensorineural</a:t>
              </a:r>
              <a:endParaRPr lang="en-US" sz="9600" dirty="0">
                <a:solidFill>
                  <a:srgbClr val="0093B2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  <p:pic>
        <p:nvPicPr>
          <p:cNvPr id="60" name="Grafik 3">
            <a:extLst>
              <a:ext uri="{FF2B5EF4-FFF2-40B4-BE49-F238E27FC236}">
                <a16:creationId xmlns:a16="http://schemas.microsoft.com/office/drawing/2014/main" id="{354817A6-9F7F-4737-9ACE-7C05B3D118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59" name="Groupe 70">
            <a:extLst>
              <a:ext uri="{FF2B5EF4-FFF2-40B4-BE49-F238E27FC236}">
                <a16:creationId xmlns:a16="http://schemas.microsoft.com/office/drawing/2014/main" id="{FEE30C66-05AB-4C65-9C22-31AAAAE1224C}"/>
              </a:ext>
            </a:extLst>
          </p:cNvPr>
          <p:cNvGrpSpPr/>
          <p:nvPr/>
        </p:nvGrpSpPr>
        <p:grpSpPr>
          <a:xfrm>
            <a:off x="5056087" y="1857953"/>
            <a:ext cx="219856" cy="219856"/>
            <a:chOff x="2599543" y="1166813"/>
            <a:chExt cx="251603" cy="251603"/>
          </a:xfrm>
        </p:grpSpPr>
        <p:grpSp>
          <p:nvGrpSpPr>
            <p:cNvPr id="61" name="Groupe 71">
              <a:extLst>
                <a:ext uri="{FF2B5EF4-FFF2-40B4-BE49-F238E27FC236}">
                  <a16:creationId xmlns:a16="http://schemas.microsoft.com/office/drawing/2014/main" id="{DCE08173-FBE0-40ED-BB14-91BB8B26E43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7" name="Connecteur droit 75">
                <a:extLst>
                  <a:ext uri="{FF2B5EF4-FFF2-40B4-BE49-F238E27FC236}">
                    <a16:creationId xmlns:a16="http://schemas.microsoft.com/office/drawing/2014/main" id="{C8656C0D-61F3-4691-95F7-BF6B71A6D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76">
                <a:extLst>
                  <a:ext uri="{FF2B5EF4-FFF2-40B4-BE49-F238E27FC236}">
                    <a16:creationId xmlns:a16="http://schemas.microsoft.com/office/drawing/2014/main" id="{9E21A95D-9311-49E1-B91E-46C15414D7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e 72">
              <a:extLst>
                <a:ext uri="{FF2B5EF4-FFF2-40B4-BE49-F238E27FC236}">
                  <a16:creationId xmlns:a16="http://schemas.microsoft.com/office/drawing/2014/main" id="{CF35FB4C-6649-48D3-80E9-2B9DBE5CA5C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9" name="Connecteur droit 73">
                <a:extLst>
                  <a:ext uri="{FF2B5EF4-FFF2-40B4-BE49-F238E27FC236}">
                    <a16:creationId xmlns:a16="http://schemas.microsoft.com/office/drawing/2014/main" id="{040C4DD1-D42F-4F32-A832-A3F909128A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74">
                <a:extLst>
                  <a:ext uri="{FF2B5EF4-FFF2-40B4-BE49-F238E27FC236}">
                    <a16:creationId xmlns:a16="http://schemas.microsoft.com/office/drawing/2014/main" id="{B6DF2D9D-44C4-4E83-B3FB-B069F7851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9" name="Graphique 19">
            <a:extLst>
              <a:ext uri="{FF2B5EF4-FFF2-40B4-BE49-F238E27FC236}">
                <a16:creationId xmlns:a16="http://schemas.microsoft.com/office/drawing/2014/main" id="{ACF6B90F-B3F5-4C14-B019-E539F1949CC2}"/>
              </a:ext>
            </a:extLst>
          </p:cNvPr>
          <p:cNvSpPr/>
          <p:nvPr/>
        </p:nvSpPr>
        <p:spPr>
          <a:xfrm rot="481851">
            <a:off x="10333440" y="3210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20" name="Groupe 78">
            <a:extLst>
              <a:ext uri="{FF2B5EF4-FFF2-40B4-BE49-F238E27FC236}">
                <a16:creationId xmlns:a16="http://schemas.microsoft.com/office/drawing/2014/main" id="{B16DC1CA-94EA-4A05-84FE-DB7294E5BC2B}"/>
              </a:ext>
            </a:extLst>
          </p:cNvPr>
          <p:cNvGrpSpPr/>
          <p:nvPr/>
        </p:nvGrpSpPr>
        <p:grpSpPr>
          <a:xfrm>
            <a:off x="5632123" y="3072618"/>
            <a:ext cx="219856" cy="219856"/>
            <a:chOff x="2599543" y="1166813"/>
            <a:chExt cx="251603" cy="251603"/>
          </a:xfrm>
        </p:grpSpPr>
        <p:grpSp>
          <p:nvGrpSpPr>
            <p:cNvPr id="121" name="Groupe 79">
              <a:extLst>
                <a:ext uri="{FF2B5EF4-FFF2-40B4-BE49-F238E27FC236}">
                  <a16:creationId xmlns:a16="http://schemas.microsoft.com/office/drawing/2014/main" id="{4EB8450C-90EF-4F50-9515-45121EF35E8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5" name="Connecteur droit 83">
                <a:extLst>
                  <a:ext uri="{FF2B5EF4-FFF2-40B4-BE49-F238E27FC236}">
                    <a16:creationId xmlns:a16="http://schemas.microsoft.com/office/drawing/2014/main" id="{47230F00-5D14-4999-A434-26899CA12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84">
                <a:extLst>
                  <a:ext uri="{FF2B5EF4-FFF2-40B4-BE49-F238E27FC236}">
                    <a16:creationId xmlns:a16="http://schemas.microsoft.com/office/drawing/2014/main" id="{F2AECEB2-4784-4DF3-9798-C8F888759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e 80">
              <a:extLst>
                <a:ext uri="{FF2B5EF4-FFF2-40B4-BE49-F238E27FC236}">
                  <a16:creationId xmlns:a16="http://schemas.microsoft.com/office/drawing/2014/main" id="{FF5E53A8-D4DF-48F2-9AB4-0746F692777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3" name="Connecteur droit 81">
                <a:extLst>
                  <a:ext uri="{FF2B5EF4-FFF2-40B4-BE49-F238E27FC236}">
                    <a16:creationId xmlns:a16="http://schemas.microsoft.com/office/drawing/2014/main" id="{43A560F6-D7EB-46A7-B833-AEEB13859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82">
                <a:extLst>
                  <a:ext uri="{FF2B5EF4-FFF2-40B4-BE49-F238E27FC236}">
                    <a16:creationId xmlns:a16="http://schemas.microsoft.com/office/drawing/2014/main" id="{0AEC0849-8E81-429D-AB03-5557EFBA4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7" name="Groupe 85">
            <a:extLst>
              <a:ext uri="{FF2B5EF4-FFF2-40B4-BE49-F238E27FC236}">
                <a16:creationId xmlns:a16="http://schemas.microsoft.com/office/drawing/2014/main" id="{EEBB04A8-A84F-4BB5-868B-92C3679417F4}"/>
              </a:ext>
            </a:extLst>
          </p:cNvPr>
          <p:cNvGrpSpPr/>
          <p:nvPr/>
        </p:nvGrpSpPr>
        <p:grpSpPr>
          <a:xfrm>
            <a:off x="10915323" y="5961868"/>
            <a:ext cx="219856" cy="219856"/>
            <a:chOff x="2599543" y="1166813"/>
            <a:chExt cx="251603" cy="251603"/>
          </a:xfrm>
        </p:grpSpPr>
        <p:grpSp>
          <p:nvGrpSpPr>
            <p:cNvPr id="128" name="Groupe 86">
              <a:extLst>
                <a:ext uri="{FF2B5EF4-FFF2-40B4-BE49-F238E27FC236}">
                  <a16:creationId xmlns:a16="http://schemas.microsoft.com/office/drawing/2014/main" id="{B4065784-5069-4C8A-B21E-A4E7E8C3A705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2" name="Connecteur droit 90">
                <a:extLst>
                  <a:ext uri="{FF2B5EF4-FFF2-40B4-BE49-F238E27FC236}">
                    <a16:creationId xmlns:a16="http://schemas.microsoft.com/office/drawing/2014/main" id="{1452544C-85CE-4231-9CDF-CDA67473B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91">
                <a:extLst>
                  <a:ext uri="{FF2B5EF4-FFF2-40B4-BE49-F238E27FC236}">
                    <a16:creationId xmlns:a16="http://schemas.microsoft.com/office/drawing/2014/main" id="{6EAB0AEC-01A6-4C11-A1FE-A8EAFD9B08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e 87">
              <a:extLst>
                <a:ext uri="{FF2B5EF4-FFF2-40B4-BE49-F238E27FC236}">
                  <a16:creationId xmlns:a16="http://schemas.microsoft.com/office/drawing/2014/main" id="{757318A1-44F0-4A20-B542-712E5CBB99C1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0" name="Connecteur droit 88">
                <a:extLst>
                  <a:ext uri="{FF2B5EF4-FFF2-40B4-BE49-F238E27FC236}">
                    <a16:creationId xmlns:a16="http://schemas.microsoft.com/office/drawing/2014/main" id="{066861A5-E841-47E6-9749-331C67417F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89">
                <a:extLst>
                  <a:ext uri="{FF2B5EF4-FFF2-40B4-BE49-F238E27FC236}">
                    <a16:creationId xmlns:a16="http://schemas.microsoft.com/office/drawing/2014/main" id="{1BB87A3E-5970-487F-AB95-A17C63282D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4" name="Groupe 92">
            <a:extLst>
              <a:ext uri="{FF2B5EF4-FFF2-40B4-BE49-F238E27FC236}">
                <a16:creationId xmlns:a16="http://schemas.microsoft.com/office/drawing/2014/main" id="{A3196CDC-A804-446B-B8DF-2311B88ECFAC}"/>
              </a:ext>
            </a:extLst>
          </p:cNvPr>
          <p:cNvGrpSpPr/>
          <p:nvPr/>
        </p:nvGrpSpPr>
        <p:grpSpPr>
          <a:xfrm>
            <a:off x="7365673" y="6025368"/>
            <a:ext cx="219856" cy="219856"/>
            <a:chOff x="2599543" y="1166813"/>
            <a:chExt cx="251603" cy="251603"/>
          </a:xfrm>
        </p:grpSpPr>
        <p:grpSp>
          <p:nvGrpSpPr>
            <p:cNvPr id="135" name="Groupe 93">
              <a:extLst>
                <a:ext uri="{FF2B5EF4-FFF2-40B4-BE49-F238E27FC236}">
                  <a16:creationId xmlns:a16="http://schemas.microsoft.com/office/drawing/2014/main" id="{B0147501-518F-4929-B856-FA44B87C89C1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9" name="Connecteur droit 97">
                <a:extLst>
                  <a:ext uri="{FF2B5EF4-FFF2-40B4-BE49-F238E27FC236}">
                    <a16:creationId xmlns:a16="http://schemas.microsoft.com/office/drawing/2014/main" id="{22B47185-A996-459B-85F2-49B344080C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98">
                <a:extLst>
                  <a:ext uri="{FF2B5EF4-FFF2-40B4-BE49-F238E27FC236}">
                    <a16:creationId xmlns:a16="http://schemas.microsoft.com/office/drawing/2014/main" id="{50A2A9D3-ADE0-488C-8DB9-B235D31BDD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e 94">
              <a:extLst>
                <a:ext uri="{FF2B5EF4-FFF2-40B4-BE49-F238E27FC236}">
                  <a16:creationId xmlns:a16="http://schemas.microsoft.com/office/drawing/2014/main" id="{A84013BF-C034-40F7-8AD3-2C0646FDBBC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7" name="Connecteur droit 95">
                <a:extLst>
                  <a:ext uri="{FF2B5EF4-FFF2-40B4-BE49-F238E27FC236}">
                    <a16:creationId xmlns:a16="http://schemas.microsoft.com/office/drawing/2014/main" id="{E2EBC8C7-5BEB-42CD-9A90-99D4704690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96">
                <a:extLst>
                  <a:ext uri="{FF2B5EF4-FFF2-40B4-BE49-F238E27FC236}">
                    <a16:creationId xmlns:a16="http://schemas.microsoft.com/office/drawing/2014/main" id="{1DCF9C54-85AF-40C5-A35B-A1CA9BCE31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1" name="Groupe 99">
            <a:extLst>
              <a:ext uri="{FF2B5EF4-FFF2-40B4-BE49-F238E27FC236}">
                <a16:creationId xmlns:a16="http://schemas.microsoft.com/office/drawing/2014/main" id="{4B64409C-B6E3-4FB9-83AC-080E15E22908}"/>
              </a:ext>
            </a:extLst>
          </p:cNvPr>
          <p:cNvGrpSpPr/>
          <p:nvPr/>
        </p:nvGrpSpPr>
        <p:grpSpPr>
          <a:xfrm>
            <a:off x="10026323" y="526268"/>
            <a:ext cx="219856" cy="219856"/>
            <a:chOff x="2599543" y="1166813"/>
            <a:chExt cx="251603" cy="251603"/>
          </a:xfrm>
        </p:grpSpPr>
        <p:grpSp>
          <p:nvGrpSpPr>
            <p:cNvPr id="142" name="Groupe 100">
              <a:extLst>
                <a:ext uri="{FF2B5EF4-FFF2-40B4-BE49-F238E27FC236}">
                  <a16:creationId xmlns:a16="http://schemas.microsoft.com/office/drawing/2014/main" id="{753CA0F0-E9CC-4806-9DB5-E0F2C2184CE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6" name="Connecteur droit 104">
                <a:extLst>
                  <a:ext uri="{FF2B5EF4-FFF2-40B4-BE49-F238E27FC236}">
                    <a16:creationId xmlns:a16="http://schemas.microsoft.com/office/drawing/2014/main" id="{D81B3192-7BC0-4BB6-BE4A-15BAEE5F17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05">
                <a:extLst>
                  <a:ext uri="{FF2B5EF4-FFF2-40B4-BE49-F238E27FC236}">
                    <a16:creationId xmlns:a16="http://schemas.microsoft.com/office/drawing/2014/main" id="{49B2F59F-D9CA-4797-A635-0B2E60CC3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e 101">
              <a:extLst>
                <a:ext uri="{FF2B5EF4-FFF2-40B4-BE49-F238E27FC236}">
                  <a16:creationId xmlns:a16="http://schemas.microsoft.com/office/drawing/2014/main" id="{F50BA6F8-71AB-4AE8-BEC5-B69842E447FB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4" name="Connecteur droit 102">
                <a:extLst>
                  <a:ext uri="{FF2B5EF4-FFF2-40B4-BE49-F238E27FC236}">
                    <a16:creationId xmlns:a16="http://schemas.microsoft.com/office/drawing/2014/main" id="{9C196921-3569-4F63-AFB3-C087FFA90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03">
                <a:extLst>
                  <a:ext uri="{FF2B5EF4-FFF2-40B4-BE49-F238E27FC236}">
                    <a16:creationId xmlns:a16="http://schemas.microsoft.com/office/drawing/2014/main" id="{7BFA197C-F62D-4AE1-9830-DB6D38FED1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Graphique 19">
            <a:extLst>
              <a:ext uri="{FF2B5EF4-FFF2-40B4-BE49-F238E27FC236}">
                <a16:creationId xmlns:a16="http://schemas.microsoft.com/office/drawing/2014/main" id="{E68BC1E3-A446-454C-B566-65FFBB084054}"/>
              </a:ext>
            </a:extLst>
          </p:cNvPr>
          <p:cNvSpPr/>
          <p:nvPr/>
        </p:nvSpPr>
        <p:spPr>
          <a:xfrm rot="1838484">
            <a:off x="5888447" y="7971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49" name="Groupe 108">
            <a:extLst>
              <a:ext uri="{FF2B5EF4-FFF2-40B4-BE49-F238E27FC236}">
                <a16:creationId xmlns:a16="http://schemas.microsoft.com/office/drawing/2014/main" id="{F555C0DC-E502-4E6C-9724-65719FCFDB88}"/>
              </a:ext>
            </a:extLst>
          </p:cNvPr>
          <p:cNvGrpSpPr/>
          <p:nvPr/>
        </p:nvGrpSpPr>
        <p:grpSpPr>
          <a:xfrm>
            <a:off x="10923487" y="1984953"/>
            <a:ext cx="219856" cy="219856"/>
            <a:chOff x="2599543" y="1166813"/>
            <a:chExt cx="251603" cy="251603"/>
          </a:xfrm>
        </p:grpSpPr>
        <p:grpSp>
          <p:nvGrpSpPr>
            <p:cNvPr id="150" name="Groupe 109">
              <a:extLst>
                <a:ext uri="{FF2B5EF4-FFF2-40B4-BE49-F238E27FC236}">
                  <a16:creationId xmlns:a16="http://schemas.microsoft.com/office/drawing/2014/main" id="{769CE485-DD1E-4E58-AB2F-0FF8EDEC95A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54" name="Connecteur droit 113">
                <a:extLst>
                  <a:ext uri="{FF2B5EF4-FFF2-40B4-BE49-F238E27FC236}">
                    <a16:creationId xmlns:a16="http://schemas.microsoft.com/office/drawing/2014/main" id="{2C9F6A42-8265-4A19-84CF-3C4EB2922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14">
                <a:extLst>
                  <a:ext uri="{FF2B5EF4-FFF2-40B4-BE49-F238E27FC236}">
                    <a16:creationId xmlns:a16="http://schemas.microsoft.com/office/drawing/2014/main" id="{DC69FFFA-BAEA-47C5-AD18-CD32946950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e 110">
              <a:extLst>
                <a:ext uri="{FF2B5EF4-FFF2-40B4-BE49-F238E27FC236}">
                  <a16:creationId xmlns:a16="http://schemas.microsoft.com/office/drawing/2014/main" id="{48C8CD1C-0986-4824-B104-57B82C09EC6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52" name="Connecteur droit 111">
                <a:extLst>
                  <a:ext uri="{FF2B5EF4-FFF2-40B4-BE49-F238E27FC236}">
                    <a16:creationId xmlns:a16="http://schemas.microsoft.com/office/drawing/2014/main" id="{4218F1CA-5929-4C8C-BE60-BE239F064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12">
                <a:extLst>
                  <a:ext uri="{FF2B5EF4-FFF2-40B4-BE49-F238E27FC236}">
                    <a16:creationId xmlns:a16="http://schemas.microsoft.com/office/drawing/2014/main" id="{9F46AB92-2FF9-4EB6-8224-4DD260DC4C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39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4779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9" grpId="0" animBg="1"/>
      <p:bldP spid="1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fik 70">
            <a:extLst>
              <a:ext uri="{FF2B5EF4-FFF2-40B4-BE49-F238E27FC236}">
                <a16:creationId xmlns:a16="http://schemas.microsoft.com/office/drawing/2014/main" id="{3E0C0D33-1F7F-4A83-B8B8-FA607921C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1" y="8342"/>
            <a:ext cx="12240342" cy="684965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8229413-9727-4300-879C-8A0436DA8985}"/>
              </a:ext>
            </a:extLst>
          </p:cNvPr>
          <p:cNvGrpSpPr/>
          <p:nvPr/>
        </p:nvGrpSpPr>
        <p:grpSpPr>
          <a:xfrm>
            <a:off x="1994251" y="0"/>
            <a:ext cx="11811000" cy="6858000"/>
            <a:chOff x="-1181100" y="0"/>
            <a:chExt cx="11811000" cy="6858000"/>
          </a:xfrm>
        </p:grpSpPr>
        <p:sp>
          <p:nvSpPr>
            <p:cNvPr id="28" name="Parallélogramme 27">
              <a:extLst>
                <a:ext uri="{FF2B5EF4-FFF2-40B4-BE49-F238E27FC236}">
                  <a16:creationId xmlns:a16="http://schemas.microsoft.com/office/drawing/2014/main" id="{6841E7E1-CDE2-412C-8246-B434CAFFEEE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312E30D0-BA23-4AFA-8B30-1BB36E68A050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0E1DAF4C-5D0D-4659-95D3-5F7A3586D1E8}"/>
              </a:ext>
            </a:extLst>
          </p:cNvPr>
          <p:cNvGrpSpPr/>
          <p:nvPr/>
        </p:nvGrpSpPr>
        <p:grpSpPr>
          <a:xfrm rot="1253008">
            <a:off x="1398148" y="2709695"/>
            <a:ext cx="956452" cy="2042958"/>
            <a:chOff x="9939876" y="1828624"/>
            <a:chExt cx="541743" cy="1157151"/>
          </a:xfrm>
          <a:solidFill>
            <a:srgbClr val="0093B2"/>
          </a:solidFill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6D9D8BC-4AD7-4263-9C48-77245FB82DEF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24CDEC0D-C921-49EE-BB40-A5006508C57B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929E06BB-30E9-4D24-94EB-F89E3C2B20A6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E76E6E-83FB-43E3-B833-153999EB5026}"/>
              </a:ext>
            </a:extLst>
          </p:cNvPr>
          <p:cNvGrpSpPr/>
          <p:nvPr/>
        </p:nvGrpSpPr>
        <p:grpSpPr>
          <a:xfrm>
            <a:off x="5747658" y="3780123"/>
            <a:ext cx="5160548" cy="1606490"/>
            <a:chOff x="5747658" y="3780123"/>
            <a:chExt cx="5160548" cy="1606490"/>
          </a:xfrm>
        </p:grpSpPr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CC016E11-6761-4A3A-BDC3-3867DCB70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47658" y="3780123"/>
              <a:ext cx="5160548" cy="1606490"/>
            </a:xfrm>
            <a:prstGeom prst="rect">
              <a:avLst/>
            </a:prstGeom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81C0A5F8-46C8-4D43-B66B-C3ECB3EE2A80}"/>
                </a:ext>
              </a:extLst>
            </p:cNvPr>
            <p:cNvSpPr txBox="1"/>
            <p:nvPr/>
          </p:nvSpPr>
          <p:spPr>
            <a:xfrm>
              <a:off x="6074857" y="4053541"/>
              <a:ext cx="4506056" cy="10895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200" dirty="0">
                  <a:solidFill>
                    <a:srgbClr val="0093B2"/>
                  </a:solidFill>
                  <a:latin typeface="+mj-lt"/>
                </a:rPr>
                <a:t>Unilateral</a:t>
              </a:r>
              <a:endParaRPr lang="en-US" sz="9600" dirty="0">
                <a:solidFill>
                  <a:srgbClr val="0093B2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  <p:pic>
        <p:nvPicPr>
          <p:cNvPr id="68" name="Grafik 3">
            <a:extLst>
              <a:ext uri="{FF2B5EF4-FFF2-40B4-BE49-F238E27FC236}">
                <a16:creationId xmlns:a16="http://schemas.microsoft.com/office/drawing/2014/main" id="{998D41E5-8B48-4BA9-80A4-F6E6D80D5B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AE522CE1-2E67-47EB-B9EB-DF1C9EA996E5}"/>
              </a:ext>
            </a:extLst>
          </p:cNvPr>
          <p:cNvSpPr txBox="1"/>
          <p:nvPr/>
        </p:nvSpPr>
        <p:spPr>
          <a:xfrm>
            <a:off x="6443361" y="1301728"/>
            <a:ext cx="3828292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accent5"/>
                </a:solidFill>
                <a:latin typeface="+mj-lt"/>
              </a:rPr>
              <a:t>My hearing</a:t>
            </a:r>
            <a:br>
              <a:rPr lang="en-US" sz="7200" dirty="0">
                <a:solidFill>
                  <a:schemeClr val="accent5"/>
                </a:solidFill>
                <a:latin typeface="+mj-lt"/>
              </a:rPr>
            </a:br>
            <a:r>
              <a:rPr lang="en-US" sz="7200" dirty="0">
                <a:solidFill>
                  <a:schemeClr val="accent5"/>
                </a:solidFill>
                <a:latin typeface="+mj-lt"/>
              </a:rPr>
              <a:t>loss is </a:t>
            </a:r>
          </a:p>
        </p:txBody>
      </p:sp>
      <p:grpSp>
        <p:nvGrpSpPr>
          <p:cNvPr id="59" name="Groupe 70">
            <a:extLst>
              <a:ext uri="{FF2B5EF4-FFF2-40B4-BE49-F238E27FC236}">
                <a16:creationId xmlns:a16="http://schemas.microsoft.com/office/drawing/2014/main" id="{ACE53C50-4BA5-4F63-8C07-45498F451D8F}"/>
              </a:ext>
            </a:extLst>
          </p:cNvPr>
          <p:cNvGrpSpPr/>
          <p:nvPr/>
        </p:nvGrpSpPr>
        <p:grpSpPr>
          <a:xfrm>
            <a:off x="5056087" y="1857953"/>
            <a:ext cx="219856" cy="219856"/>
            <a:chOff x="2599543" y="1166813"/>
            <a:chExt cx="251603" cy="251603"/>
          </a:xfrm>
        </p:grpSpPr>
        <p:grpSp>
          <p:nvGrpSpPr>
            <p:cNvPr id="63" name="Groupe 71">
              <a:extLst>
                <a:ext uri="{FF2B5EF4-FFF2-40B4-BE49-F238E27FC236}">
                  <a16:creationId xmlns:a16="http://schemas.microsoft.com/office/drawing/2014/main" id="{13D10476-4BBC-4633-B6AA-4857BC106DD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6" name="Connecteur droit 75">
                <a:extLst>
                  <a:ext uri="{FF2B5EF4-FFF2-40B4-BE49-F238E27FC236}">
                    <a16:creationId xmlns:a16="http://schemas.microsoft.com/office/drawing/2014/main" id="{67A93745-5E02-46B2-999A-6ABA5A78E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76">
                <a:extLst>
                  <a:ext uri="{FF2B5EF4-FFF2-40B4-BE49-F238E27FC236}">
                    <a16:creationId xmlns:a16="http://schemas.microsoft.com/office/drawing/2014/main" id="{12C984DE-C845-4FF1-85CA-256BDFFAD0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e 72">
              <a:extLst>
                <a:ext uri="{FF2B5EF4-FFF2-40B4-BE49-F238E27FC236}">
                  <a16:creationId xmlns:a16="http://schemas.microsoft.com/office/drawing/2014/main" id="{1AF3398F-03F0-43C6-AD8A-62A07E6C217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0" name="Connecteur droit 73">
                <a:extLst>
                  <a:ext uri="{FF2B5EF4-FFF2-40B4-BE49-F238E27FC236}">
                    <a16:creationId xmlns:a16="http://schemas.microsoft.com/office/drawing/2014/main" id="{4994A282-F093-47C1-815B-5611E84076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74">
                <a:extLst>
                  <a:ext uri="{FF2B5EF4-FFF2-40B4-BE49-F238E27FC236}">
                    <a16:creationId xmlns:a16="http://schemas.microsoft.com/office/drawing/2014/main" id="{3311D3B7-8F15-4D09-9E8D-DA8C62DAF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Graphique 19">
            <a:extLst>
              <a:ext uri="{FF2B5EF4-FFF2-40B4-BE49-F238E27FC236}">
                <a16:creationId xmlns:a16="http://schemas.microsoft.com/office/drawing/2014/main" id="{9421FC54-7A2B-454A-8112-B5242577D35A}"/>
              </a:ext>
            </a:extLst>
          </p:cNvPr>
          <p:cNvSpPr/>
          <p:nvPr/>
        </p:nvSpPr>
        <p:spPr>
          <a:xfrm rot="481851">
            <a:off x="10333440" y="3210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9" name="Groupe 78">
            <a:extLst>
              <a:ext uri="{FF2B5EF4-FFF2-40B4-BE49-F238E27FC236}">
                <a16:creationId xmlns:a16="http://schemas.microsoft.com/office/drawing/2014/main" id="{C32FFD00-AA00-4D01-9954-2D9F9364E5FB}"/>
              </a:ext>
            </a:extLst>
          </p:cNvPr>
          <p:cNvGrpSpPr/>
          <p:nvPr/>
        </p:nvGrpSpPr>
        <p:grpSpPr>
          <a:xfrm>
            <a:off x="5632123" y="3072618"/>
            <a:ext cx="219856" cy="219856"/>
            <a:chOff x="2599543" y="1166813"/>
            <a:chExt cx="251603" cy="251603"/>
          </a:xfrm>
        </p:grpSpPr>
        <p:grpSp>
          <p:nvGrpSpPr>
            <p:cNvPr id="120" name="Groupe 79">
              <a:extLst>
                <a:ext uri="{FF2B5EF4-FFF2-40B4-BE49-F238E27FC236}">
                  <a16:creationId xmlns:a16="http://schemas.microsoft.com/office/drawing/2014/main" id="{33822242-4AC6-40E4-ADDA-BE9D465E80C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4" name="Connecteur droit 83">
                <a:extLst>
                  <a:ext uri="{FF2B5EF4-FFF2-40B4-BE49-F238E27FC236}">
                    <a16:creationId xmlns:a16="http://schemas.microsoft.com/office/drawing/2014/main" id="{528588B5-B5CC-4287-A6B3-B2E3F528B8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84">
                <a:extLst>
                  <a:ext uri="{FF2B5EF4-FFF2-40B4-BE49-F238E27FC236}">
                    <a16:creationId xmlns:a16="http://schemas.microsoft.com/office/drawing/2014/main" id="{58BDCE23-71C0-4D53-97D6-8985349F3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e 80">
              <a:extLst>
                <a:ext uri="{FF2B5EF4-FFF2-40B4-BE49-F238E27FC236}">
                  <a16:creationId xmlns:a16="http://schemas.microsoft.com/office/drawing/2014/main" id="{9DB10349-6A03-416A-B5E1-9DA419047C6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2" name="Connecteur droit 81">
                <a:extLst>
                  <a:ext uri="{FF2B5EF4-FFF2-40B4-BE49-F238E27FC236}">
                    <a16:creationId xmlns:a16="http://schemas.microsoft.com/office/drawing/2014/main" id="{F6033A5D-41C9-4646-A41A-3AC744A12B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82">
                <a:extLst>
                  <a:ext uri="{FF2B5EF4-FFF2-40B4-BE49-F238E27FC236}">
                    <a16:creationId xmlns:a16="http://schemas.microsoft.com/office/drawing/2014/main" id="{0107FB02-0407-487D-8EB8-E2E702FE7C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Groupe 85">
            <a:extLst>
              <a:ext uri="{FF2B5EF4-FFF2-40B4-BE49-F238E27FC236}">
                <a16:creationId xmlns:a16="http://schemas.microsoft.com/office/drawing/2014/main" id="{F40A75EF-409D-4EAE-9507-C717DE8A8B50}"/>
              </a:ext>
            </a:extLst>
          </p:cNvPr>
          <p:cNvGrpSpPr/>
          <p:nvPr/>
        </p:nvGrpSpPr>
        <p:grpSpPr>
          <a:xfrm>
            <a:off x="10915323" y="5961868"/>
            <a:ext cx="219856" cy="219856"/>
            <a:chOff x="2599543" y="1166813"/>
            <a:chExt cx="251603" cy="251603"/>
          </a:xfrm>
        </p:grpSpPr>
        <p:grpSp>
          <p:nvGrpSpPr>
            <p:cNvPr id="127" name="Groupe 86">
              <a:extLst>
                <a:ext uri="{FF2B5EF4-FFF2-40B4-BE49-F238E27FC236}">
                  <a16:creationId xmlns:a16="http://schemas.microsoft.com/office/drawing/2014/main" id="{18C813CE-2566-4F23-8AEB-E10EE5FA337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1" name="Connecteur droit 90">
                <a:extLst>
                  <a:ext uri="{FF2B5EF4-FFF2-40B4-BE49-F238E27FC236}">
                    <a16:creationId xmlns:a16="http://schemas.microsoft.com/office/drawing/2014/main" id="{0F24DEE1-5366-4DE4-94FB-A377138EAD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91">
                <a:extLst>
                  <a:ext uri="{FF2B5EF4-FFF2-40B4-BE49-F238E27FC236}">
                    <a16:creationId xmlns:a16="http://schemas.microsoft.com/office/drawing/2014/main" id="{E12F18C6-A665-45F8-9B68-69F04CA3A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e 87">
              <a:extLst>
                <a:ext uri="{FF2B5EF4-FFF2-40B4-BE49-F238E27FC236}">
                  <a16:creationId xmlns:a16="http://schemas.microsoft.com/office/drawing/2014/main" id="{CE6400B5-531A-4596-AFEB-BCA81A10C80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9" name="Connecteur droit 88">
                <a:extLst>
                  <a:ext uri="{FF2B5EF4-FFF2-40B4-BE49-F238E27FC236}">
                    <a16:creationId xmlns:a16="http://schemas.microsoft.com/office/drawing/2014/main" id="{323383CA-EA47-4569-9A26-F0D7B4A6D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89">
                <a:extLst>
                  <a:ext uri="{FF2B5EF4-FFF2-40B4-BE49-F238E27FC236}">
                    <a16:creationId xmlns:a16="http://schemas.microsoft.com/office/drawing/2014/main" id="{E9121543-2FC5-4355-ABB9-C69972B21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e 92">
            <a:extLst>
              <a:ext uri="{FF2B5EF4-FFF2-40B4-BE49-F238E27FC236}">
                <a16:creationId xmlns:a16="http://schemas.microsoft.com/office/drawing/2014/main" id="{866CCFDA-A1C9-4832-B5D3-5393D3626DFE}"/>
              </a:ext>
            </a:extLst>
          </p:cNvPr>
          <p:cNvGrpSpPr/>
          <p:nvPr/>
        </p:nvGrpSpPr>
        <p:grpSpPr>
          <a:xfrm>
            <a:off x="7365673" y="6025368"/>
            <a:ext cx="219856" cy="219856"/>
            <a:chOff x="2599543" y="1166813"/>
            <a:chExt cx="251603" cy="251603"/>
          </a:xfrm>
        </p:grpSpPr>
        <p:grpSp>
          <p:nvGrpSpPr>
            <p:cNvPr id="134" name="Groupe 93">
              <a:extLst>
                <a:ext uri="{FF2B5EF4-FFF2-40B4-BE49-F238E27FC236}">
                  <a16:creationId xmlns:a16="http://schemas.microsoft.com/office/drawing/2014/main" id="{30824930-1EB2-4496-A691-164306DF218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8" name="Connecteur droit 97">
                <a:extLst>
                  <a:ext uri="{FF2B5EF4-FFF2-40B4-BE49-F238E27FC236}">
                    <a16:creationId xmlns:a16="http://schemas.microsoft.com/office/drawing/2014/main" id="{05D9B22C-43DF-4872-8B2B-9DEDE32B0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98">
                <a:extLst>
                  <a:ext uri="{FF2B5EF4-FFF2-40B4-BE49-F238E27FC236}">
                    <a16:creationId xmlns:a16="http://schemas.microsoft.com/office/drawing/2014/main" id="{FE87235C-BCBB-4F4C-A392-354DA83D6F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e 94">
              <a:extLst>
                <a:ext uri="{FF2B5EF4-FFF2-40B4-BE49-F238E27FC236}">
                  <a16:creationId xmlns:a16="http://schemas.microsoft.com/office/drawing/2014/main" id="{91FF8473-0B5F-4254-A6EE-4D886CE40CA1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6" name="Connecteur droit 95">
                <a:extLst>
                  <a:ext uri="{FF2B5EF4-FFF2-40B4-BE49-F238E27FC236}">
                    <a16:creationId xmlns:a16="http://schemas.microsoft.com/office/drawing/2014/main" id="{727A1C3B-9F88-42F4-A56E-E97E859EB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96">
                <a:extLst>
                  <a:ext uri="{FF2B5EF4-FFF2-40B4-BE49-F238E27FC236}">
                    <a16:creationId xmlns:a16="http://schemas.microsoft.com/office/drawing/2014/main" id="{A4C5D35B-244B-4282-83E0-9471A231A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e 99">
            <a:extLst>
              <a:ext uri="{FF2B5EF4-FFF2-40B4-BE49-F238E27FC236}">
                <a16:creationId xmlns:a16="http://schemas.microsoft.com/office/drawing/2014/main" id="{950410FF-3729-4609-9B43-ABAEA554B3C5}"/>
              </a:ext>
            </a:extLst>
          </p:cNvPr>
          <p:cNvGrpSpPr/>
          <p:nvPr/>
        </p:nvGrpSpPr>
        <p:grpSpPr>
          <a:xfrm>
            <a:off x="10026323" y="526268"/>
            <a:ext cx="219856" cy="219856"/>
            <a:chOff x="2599543" y="1166813"/>
            <a:chExt cx="251603" cy="251603"/>
          </a:xfrm>
        </p:grpSpPr>
        <p:grpSp>
          <p:nvGrpSpPr>
            <p:cNvPr id="141" name="Groupe 100">
              <a:extLst>
                <a:ext uri="{FF2B5EF4-FFF2-40B4-BE49-F238E27FC236}">
                  <a16:creationId xmlns:a16="http://schemas.microsoft.com/office/drawing/2014/main" id="{904EF817-A3DB-457B-9007-833841D7D406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5" name="Connecteur droit 104">
                <a:extLst>
                  <a:ext uri="{FF2B5EF4-FFF2-40B4-BE49-F238E27FC236}">
                    <a16:creationId xmlns:a16="http://schemas.microsoft.com/office/drawing/2014/main" id="{F500D931-F148-4223-B121-C532C32DD2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05">
                <a:extLst>
                  <a:ext uri="{FF2B5EF4-FFF2-40B4-BE49-F238E27FC236}">
                    <a16:creationId xmlns:a16="http://schemas.microsoft.com/office/drawing/2014/main" id="{CC763009-E97E-44FB-B5B0-8D1A739878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e 101">
              <a:extLst>
                <a:ext uri="{FF2B5EF4-FFF2-40B4-BE49-F238E27FC236}">
                  <a16:creationId xmlns:a16="http://schemas.microsoft.com/office/drawing/2014/main" id="{22EDBD21-3B1D-4EBE-BF5F-11A91F10DFE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3" name="Connecteur droit 102">
                <a:extLst>
                  <a:ext uri="{FF2B5EF4-FFF2-40B4-BE49-F238E27FC236}">
                    <a16:creationId xmlns:a16="http://schemas.microsoft.com/office/drawing/2014/main" id="{6B95B7DE-0A96-4C79-A3EF-CEFC00D96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03">
                <a:extLst>
                  <a:ext uri="{FF2B5EF4-FFF2-40B4-BE49-F238E27FC236}">
                    <a16:creationId xmlns:a16="http://schemas.microsoft.com/office/drawing/2014/main" id="{D14F7601-BE05-46BC-8E8D-AF863D6C82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7" name="Graphique 19">
            <a:extLst>
              <a:ext uri="{FF2B5EF4-FFF2-40B4-BE49-F238E27FC236}">
                <a16:creationId xmlns:a16="http://schemas.microsoft.com/office/drawing/2014/main" id="{4C5152C8-EFF5-4A83-A1D2-C07B82E49CE2}"/>
              </a:ext>
            </a:extLst>
          </p:cNvPr>
          <p:cNvSpPr/>
          <p:nvPr/>
        </p:nvSpPr>
        <p:spPr>
          <a:xfrm rot="1838484">
            <a:off x="5888447" y="7971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48" name="Groupe 108">
            <a:extLst>
              <a:ext uri="{FF2B5EF4-FFF2-40B4-BE49-F238E27FC236}">
                <a16:creationId xmlns:a16="http://schemas.microsoft.com/office/drawing/2014/main" id="{A7AAB777-61F2-4C5F-9FA9-FDFF9A1F1C26}"/>
              </a:ext>
            </a:extLst>
          </p:cNvPr>
          <p:cNvGrpSpPr/>
          <p:nvPr/>
        </p:nvGrpSpPr>
        <p:grpSpPr>
          <a:xfrm>
            <a:off x="10923487" y="1984953"/>
            <a:ext cx="219856" cy="219856"/>
            <a:chOff x="2599543" y="1166813"/>
            <a:chExt cx="251603" cy="251603"/>
          </a:xfrm>
        </p:grpSpPr>
        <p:grpSp>
          <p:nvGrpSpPr>
            <p:cNvPr id="149" name="Groupe 109">
              <a:extLst>
                <a:ext uri="{FF2B5EF4-FFF2-40B4-BE49-F238E27FC236}">
                  <a16:creationId xmlns:a16="http://schemas.microsoft.com/office/drawing/2014/main" id="{80FC72A3-EF6D-44DB-A372-E870FD81AF8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53" name="Connecteur droit 113">
                <a:extLst>
                  <a:ext uri="{FF2B5EF4-FFF2-40B4-BE49-F238E27FC236}">
                    <a16:creationId xmlns:a16="http://schemas.microsoft.com/office/drawing/2014/main" id="{9EBA4D51-6F6C-4931-BF25-5D063BD86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14">
                <a:extLst>
                  <a:ext uri="{FF2B5EF4-FFF2-40B4-BE49-F238E27FC236}">
                    <a16:creationId xmlns:a16="http://schemas.microsoft.com/office/drawing/2014/main" id="{C0D8A74E-62DD-44C6-A1D7-8BCC60326E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e 110">
              <a:extLst>
                <a:ext uri="{FF2B5EF4-FFF2-40B4-BE49-F238E27FC236}">
                  <a16:creationId xmlns:a16="http://schemas.microsoft.com/office/drawing/2014/main" id="{9A8D92EC-D466-4E0A-9225-E854C3B3EE71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51" name="Connecteur droit 111">
                <a:extLst>
                  <a:ext uri="{FF2B5EF4-FFF2-40B4-BE49-F238E27FC236}">
                    <a16:creationId xmlns:a16="http://schemas.microsoft.com/office/drawing/2014/main" id="{4D9AEC9B-FE87-4448-8048-4247243F6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12">
                <a:extLst>
                  <a:ext uri="{FF2B5EF4-FFF2-40B4-BE49-F238E27FC236}">
                    <a16:creationId xmlns:a16="http://schemas.microsoft.com/office/drawing/2014/main" id="{4F9FBAF2-5478-4963-8B4B-057FCA8674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905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4779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18" grpId="0" animBg="1"/>
      <p:bldP spid="1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fik 70">
            <a:extLst>
              <a:ext uri="{FF2B5EF4-FFF2-40B4-BE49-F238E27FC236}">
                <a16:creationId xmlns:a16="http://schemas.microsoft.com/office/drawing/2014/main" id="{65DC8D43-1591-4CBB-A89C-E0655F01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1" y="8342"/>
            <a:ext cx="12240342" cy="684965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8229413-9727-4300-879C-8A0436DA8985}"/>
              </a:ext>
            </a:extLst>
          </p:cNvPr>
          <p:cNvGrpSpPr/>
          <p:nvPr/>
        </p:nvGrpSpPr>
        <p:grpSpPr>
          <a:xfrm>
            <a:off x="1994251" y="0"/>
            <a:ext cx="11811000" cy="6858000"/>
            <a:chOff x="-1181100" y="0"/>
            <a:chExt cx="11811000" cy="6858000"/>
          </a:xfrm>
        </p:grpSpPr>
        <p:sp>
          <p:nvSpPr>
            <p:cNvPr id="28" name="Parallélogramme 27">
              <a:extLst>
                <a:ext uri="{FF2B5EF4-FFF2-40B4-BE49-F238E27FC236}">
                  <a16:creationId xmlns:a16="http://schemas.microsoft.com/office/drawing/2014/main" id="{6841E7E1-CDE2-412C-8246-B434CAFFEEE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Parallélogramme 28">
              <a:extLst>
                <a:ext uri="{FF2B5EF4-FFF2-40B4-BE49-F238E27FC236}">
                  <a16:creationId xmlns:a16="http://schemas.microsoft.com/office/drawing/2014/main" id="{312E30D0-BA23-4AFA-8B30-1BB36E68A050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7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0E1DAF4C-5D0D-4659-95D3-5F7A3586D1E8}"/>
              </a:ext>
            </a:extLst>
          </p:cNvPr>
          <p:cNvGrpSpPr/>
          <p:nvPr/>
        </p:nvGrpSpPr>
        <p:grpSpPr>
          <a:xfrm rot="1253008">
            <a:off x="1398148" y="2709695"/>
            <a:ext cx="956452" cy="2042958"/>
            <a:chOff x="9939876" y="1828624"/>
            <a:chExt cx="541743" cy="1157151"/>
          </a:xfrm>
          <a:solidFill>
            <a:srgbClr val="0093B2"/>
          </a:solidFill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6D9D8BC-4AD7-4263-9C48-77245FB82DEF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24CDEC0D-C921-49EE-BB40-A5006508C57B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929E06BB-30E9-4D24-94EB-F89E3C2B20A6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5BED32-3EA9-4ADC-9D76-9D42675F8DAA}"/>
              </a:ext>
            </a:extLst>
          </p:cNvPr>
          <p:cNvGrpSpPr/>
          <p:nvPr/>
        </p:nvGrpSpPr>
        <p:grpSpPr>
          <a:xfrm>
            <a:off x="6063655" y="3542646"/>
            <a:ext cx="4587704" cy="2003378"/>
            <a:chOff x="6063655" y="3542646"/>
            <a:chExt cx="4587704" cy="2003378"/>
          </a:xfrm>
        </p:grpSpPr>
        <p:sp>
          <p:nvSpPr>
            <p:cNvPr id="69" name="Graphique 8">
              <a:extLst>
                <a:ext uri="{FF2B5EF4-FFF2-40B4-BE49-F238E27FC236}">
                  <a16:creationId xmlns:a16="http://schemas.microsoft.com/office/drawing/2014/main" id="{FBBC9853-07B6-45AD-84FE-F6E62941749A}"/>
                </a:ext>
              </a:extLst>
            </p:cNvPr>
            <p:cNvSpPr/>
            <p:nvPr/>
          </p:nvSpPr>
          <p:spPr>
            <a:xfrm rot="10800000" flipH="1">
              <a:off x="6063655" y="3542646"/>
              <a:ext cx="4587704" cy="200337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bg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6F149060-26E1-4FA3-BD5F-CACB9DD3D2A4}"/>
                </a:ext>
              </a:extLst>
            </p:cNvPr>
            <p:cNvSpPr txBox="1"/>
            <p:nvPr/>
          </p:nvSpPr>
          <p:spPr>
            <a:xfrm>
              <a:off x="6074857" y="4053541"/>
              <a:ext cx="4506056" cy="10895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7200" dirty="0">
                  <a:solidFill>
                    <a:srgbClr val="0093B2"/>
                  </a:solidFill>
                  <a:latin typeface="+mj-lt"/>
                </a:rPr>
                <a:t>Bilateral</a:t>
              </a:r>
              <a:endParaRPr lang="en-US" sz="9600" dirty="0">
                <a:solidFill>
                  <a:srgbClr val="0093B2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  <p:pic>
        <p:nvPicPr>
          <p:cNvPr id="60" name="Grafik 3">
            <a:extLst>
              <a:ext uri="{FF2B5EF4-FFF2-40B4-BE49-F238E27FC236}">
                <a16:creationId xmlns:a16="http://schemas.microsoft.com/office/drawing/2014/main" id="{034C1301-9188-4E18-9CAF-6DDE9EC664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3344C52E-FF23-46D3-A2F7-899029BEB37A}"/>
              </a:ext>
            </a:extLst>
          </p:cNvPr>
          <p:cNvSpPr txBox="1"/>
          <p:nvPr/>
        </p:nvSpPr>
        <p:spPr>
          <a:xfrm>
            <a:off x="6443361" y="1301728"/>
            <a:ext cx="3828292" cy="18651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accent5"/>
                </a:solidFill>
                <a:latin typeface="+mj-lt"/>
              </a:rPr>
              <a:t>My hearing</a:t>
            </a:r>
            <a:br>
              <a:rPr lang="en-US" sz="7200" dirty="0">
                <a:solidFill>
                  <a:schemeClr val="accent5"/>
                </a:solidFill>
                <a:latin typeface="+mj-lt"/>
              </a:rPr>
            </a:br>
            <a:r>
              <a:rPr lang="en-US" sz="7200" dirty="0">
                <a:solidFill>
                  <a:schemeClr val="accent5"/>
                </a:solidFill>
                <a:latin typeface="+mj-lt"/>
              </a:rPr>
              <a:t>loss is </a:t>
            </a:r>
          </a:p>
        </p:txBody>
      </p:sp>
      <p:grpSp>
        <p:nvGrpSpPr>
          <p:cNvPr id="59" name="Groupe 70">
            <a:extLst>
              <a:ext uri="{FF2B5EF4-FFF2-40B4-BE49-F238E27FC236}">
                <a16:creationId xmlns:a16="http://schemas.microsoft.com/office/drawing/2014/main" id="{EDD25AF9-92CD-4D75-9FDD-776C0534B0EA}"/>
              </a:ext>
            </a:extLst>
          </p:cNvPr>
          <p:cNvGrpSpPr/>
          <p:nvPr/>
        </p:nvGrpSpPr>
        <p:grpSpPr>
          <a:xfrm>
            <a:off x="5056087" y="1857953"/>
            <a:ext cx="219856" cy="219856"/>
            <a:chOff x="2599543" y="1166813"/>
            <a:chExt cx="251603" cy="251603"/>
          </a:xfrm>
        </p:grpSpPr>
        <p:grpSp>
          <p:nvGrpSpPr>
            <p:cNvPr id="61" name="Groupe 71">
              <a:extLst>
                <a:ext uri="{FF2B5EF4-FFF2-40B4-BE49-F238E27FC236}">
                  <a16:creationId xmlns:a16="http://schemas.microsoft.com/office/drawing/2014/main" id="{ABF15483-07CB-42A5-A440-12B6B50E4179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6" name="Connecteur droit 75">
                <a:extLst>
                  <a:ext uri="{FF2B5EF4-FFF2-40B4-BE49-F238E27FC236}">
                    <a16:creationId xmlns:a16="http://schemas.microsoft.com/office/drawing/2014/main" id="{130900C6-3AAE-49AC-8244-5F4F5AD284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76">
                <a:extLst>
                  <a:ext uri="{FF2B5EF4-FFF2-40B4-BE49-F238E27FC236}">
                    <a16:creationId xmlns:a16="http://schemas.microsoft.com/office/drawing/2014/main" id="{071D53CA-F35E-44FF-ABE3-EAD11BF68C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e 72">
              <a:extLst>
                <a:ext uri="{FF2B5EF4-FFF2-40B4-BE49-F238E27FC236}">
                  <a16:creationId xmlns:a16="http://schemas.microsoft.com/office/drawing/2014/main" id="{214AF3DC-204D-4888-A6D1-B038D52A648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8" name="Connecteur droit 73">
                <a:extLst>
                  <a:ext uri="{FF2B5EF4-FFF2-40B4-BE49-F238E27FC236}">
                    <a16:creationId xmlns:a16="http://schemas.microsoft.com/office/drawing/2014/main" id="{545BBF12-E8E8-4A0E-8D8E-6E6E0EB12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74">
                <a:extLst>
                  <a:ext uri="{FF2B5EF4-FFF2-40B4-BE49-F238E27FC236}">
                    <a16:creationId xmlns:a16="http://schemas.microsoft.com/office/drawing/2014/main" id="{1B8416EA-56E2-48FC-8938-F32D644B8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Graphique 19">
            <a:extLst>
              <a:ext uri="{FF2B5EF4-FFF2-40B4-BE49-F238E27FC236}">
                <a16:creationId xmlns:a16="http://schemas.microsoft.com/office/drawing/2014/main" id="{229EAE05-A240-40A1-BDC4-8862612F3C05}"/>
              </a:ext>
            </a:extLst>
          </p:cNvPr>
          <p:cNvSpPr/>
          <p:nvPr/>
        </p:nvSpPr>
        <p:spPr>
          <a:xfrm rot="481851">
            <a:off x="10333440" y="3210102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9" name="Groupe 78">
            <a:extLst>
              <a:ext uri="{FF2B5EF4-FFF2-40B4-BE49-F238E27FC236}">
                <a16:creationId xmlns:a16="http://schemas.microsoft.com/office/drawing/2014/main" id="{877D9679-A6DA-4A16-975A-4867FE6DBDD5}"/>
              </a:ext>
            </a:extLst>
          </p:cNvPr>
          <p:cNvGrpSpPr/>
          <p:nvPr/>
        </p:nvGrpSpPr>
        <p:grpSpPr>
          <a:xfrm>
            <a:off x="5632123" y="3072618"/>
            <a:ext cx="219856" cy="219856"/>
            <a:chOff x="2599543" y="1166813"/>
            <a:chExt cx="251603" cy="251603"/>
          </a:xfrm>
        </p:grpSpPr>
        <p:grpSp>
          <p:nvGrpSpPr>
            <p:cNvPr id="120" name="Groupe 79">
              <a:extLst>
                <a:ext uri="{FF2B5EF4-FFF2-40B4-BE49-F238E27FC236}">
                  <a16:creationId xmlns:a16="http://schemas.microsoft.com/office/drawing/2014/main" id="{A31E5F0F-984E-49F1-AE8B-1FC409A88C19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4" name="Connecteur droit 83">
                <a:extLst>
                  <a:ext uri="{FF2B5EF4-FFF2-40B4-BE49-F238E27FC236}">
                    <a16:creationId xmlns:a16="http://schemas.microsoft.com/office/drawing/2014/main" id="{B6197EF1-4A37-4520-9D75-B2D54E560C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84">
                <a:extLst>
                  <a:ext uri="{FF2B5EF4-FFF2-40B4-BE49-F238E27FC236}">
                    <a16:creationId xmlns:a16="http://schemas.microsoft.com/office/drawing/2014/main" id="{4E391A85-6516-4F13-BFC4-AD0D05CF61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e 80">
              <a:extLst>
                <a:ext uri="{FF2B5EF4-FFF2-40B4-BE49-F238E27FC236}">
                  <a16:creationId xmlns:a16="http://schemas.microsoft.com/office/drawing/2014/main" id="{D4F671A0-71D6-460B-A262-AA09C2D06816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2" name="Connecteur droit 81">
                <a:extLst>
                  <a:ext uri="{FF2B5EF4-FFF2-40B4-BE49-F238E27FC236}">
                    <a16:creationId xmlns:a16="http://schemas.microsoft.com/office/drawing/2014/main" id="{BA23A747-8A09-403D-88D0-5FA2CF4F3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82">
                <a:extLst>
                  <a:ext uri="{FF2B5EF4-FFF2-40B4-BE49-F238E27FC236}">
                    <a16:creationId xmlns:a16="http://schemas.microsoft.com/office/drawing/2014/main" id="{DBD5ECF3-56D8-46B4-8D3B-9201875BB9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Groupe 85">
            <a:extLst>
              <a:ext uri="{FF2B5EF4-FFF2-40B4-BE49-F238E27FC236}">
                <a16:creationId xmlns:a16="http://schemas.microsoft.com/office/drawing/2014/main" id="{867032A6-CB0E-4C08-8172-1EEF737DEA39}"/>
              </a:ext>
            </a:extLst>
          </p:cNvPr>
          <p:cNvGrpSpPr/>
          <p:nvPr/>
        </p:nvGrpSpPr>
        <p:grpSpPr>
          <a:xfrm>
            <a:off x="10915323" y="5961868"/>
            <a:ext cx="219856" cy="219856"/>
            <a:chOff x="2599543" y="1166813"/>
            <a:chExt cx="251603" cy="251603"/>
          </a:xfrm>
        </p:grpSpPr>
        <p:grpSp>
          <p:nvGrpSpPr>
            <p:cNvPr id="127" name="Groupe 86">
              <a:extLst>
                <a:ext uri="{FF2B5EF4-FFF2-40B4-BE49-F238E27FC236}">
                  <a16:creationId xmlns:a16="http://schemas.microsoft.com/office/drawing/2014/main" id="{B7C786DC-DA44-4FE4-93DF-BE284CD7CE7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1" name="Connecteur droit 90">
                <a:extLst>
                  <a:ext uri="{FF2B5EF4-FFF2-40B4-BE49-F238E27FC236}">
                    <a16:creationId xmlns:a16="http://schemas.microsoft.com/office/drawing/2014/main" id="{8C5C9C60-3682-4711-8764-14AFDEFFE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91">
                <a:extLst>
                  <a:ext uri="{FF2B5EF4-FFF2-40B4-BE49-F238E27FC236}">
                    <a16:creationId xmlns:a16="http://schemas.microsoft.com/office/drawing/2014/main" id="{B2E7E2CF-8457-41AA-AC60-6285EBA6FC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e 87">
              <a:extLst>
                <a:ext uri="{FF2B5EF4-FFF2-40B4-BE49-F238E27FC236}">
                  <a16:creationId xmlns:a16="http://schemas.microsoft.com/office/drawing/2014/main" id="{96D2C282-BD49-42F5-A94D-3639D547B53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9" name="Connecteur droit 88">
                <a:extLst>
                  <a:ext uri="{FF2B5EF4-FFF2-40B4-BE49-F238E27FC236}">
                    <a16:creationId xmlns:a16="http://schemas.microsoft.com/office/drawing/2014/main" id="{7A65FFEB-D43F-4D62-A01C-01A6B2454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89">
                <a:extLst>
                  <a:ext uri="{FF2B5EF4-FFF2-40B4-BE49-F238E27FC236}">
                    <a16:creationId xmlns:a16="http://schemas.microsoft.com/office/drawing/2014/main" id="{006D2234-6049-4527-A1A0-9A19FFD84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e 92">
            <a:extLst>
              <a:ext uri="{FF2B5EF4-FFF2-40B4-BE49-F238E27FC236}">
                <a16:creationId xmlns:a16="http://schemas.microsoft.com/office/drawing/2014/main" id="{CF6FE631-2DA1-41A9-9742-1E9A5D4AC241}"/>
              </a:ext>
            </a:extLst>
          </p:cNvPr>
          <p:cNvGrpSpPr/>
          <p:nvPr/>
        </p:nvGrpSpPr>
        <p:grpSpPr>
          <a:xfrm>
            <a:off x="7365673" y="6025368"/>
            <a:ext cx="219856" cy="219856"/>
            <a:chOff x="2599543" y="1166813"/>
            <a:chExt cx="251603" cy="251603"/>
          </a:xfrm>
        </p:grpSpPr>
        <p:grpSp>
          <p:nvGrpSpPr>
            <p:cNvPr id="134" name="Groupe 93">
              <a:extLst>
                <a:ext uri="{FF2B5EF4-FFF2-40B4-BE49-F238E27FC236}">
                  <a16:creationId xmlns:a16="http://schemas.microsoft.com/office/drawing/2014/main" id="{B5303E00-8579-4687-8D1B-1EB472A06F24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8" name="Connecteur droit 97">
                <a:extLst>
                  <a:ext uri="{FF2B5EF4-FFF2-40B4-BE49-F238E27FC236}">
                    <a16:creationId xmlns:a16="http://schemas.microsoft.com/office/drawing/2014/main" id="{42DF862F-78DA-4E5D-AEEE-22706FBB5E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98">
                <a:extLst>
                  <a:ext uri="{FF2B5EF4-FFF2-40B4-BE49-F238E27FC236}">
                    <a16:creationId xmlns:a16="http://schemas.microsoft.com/office/drawing/2014/main" id="{F07477E6-50BB-411D-87CF-E40277D0D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e 94">
              <a:extLst>
                <a:ext uri="{FF2B5EF4-FFF2-40B4-BE49-F238E27FC236}">
                  <a16:creationId xmlns:a16="http://schemas.microsoft.com/office/drawing/2014/main" id="{6E4C26A1-CF81-4ACE-ADCF-81AAA8E0E9F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6" name="Connecteur droit 95">
                <a:extLst>
                  <a:ext uri="{FF2B5EF4-FFF2-40B4-BE49-F238E27FC236}">
                    <a16:creationId xmlns:a16="http://schemas.microsoft.com/office/drawing/2014/main" id="{B57F0597-0498-4EA5-9455-2A13797AE0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96">
                <a:extLst>
                  <a:ext uri="{FF2B5EF4-FFF2-40B4-BE49-F238E27FC236}">
                    <a16:creationId xmlns:a16="http://schemas.microsoft.com/office/drawing/2014/main" id="{80102638-54BA-4F3F-8FBE-245CD6C09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Groupe 99">
            <a:extLst>
              <a:ext uri="{FF2B5EF4-FFF2-40B4-BE49-F238E27FC236}">
                <a16:creationId xmlns:a16="http://schemas.microsoft.com/office/drawing/2014/main" id="{2647E633-BEA4-4E49-BAA6-82329C8A565F}"/>
              </a:ext>
            </a:extLst>
          </p:cNvPr>
          <p:cNvGrpSpPr/>
          <p:nvPr/>
        </p:nvGrpSpPr>
        <p:grpSpPr>
          <a:xfrm>
            <a:off x="10026323" y="526268"/>
            <a:ext cx="219856" cy="219856"/>
            <a:chOff x="2599543" y="1166813"/>
            <a:chExt cx="251603" cy="251603"/>
          </a:xfrm>
        </p:grpSpPr>
        <p:grpSp>
          <p:nvGrpSpPr>
            <p:cNvPr id="141" name="Groupe 100">
              <a:extLst>
                <a:ext uri="{FF2B5EF4-FFF2-40B4-BE49-F238E27FC236}">
                  <a16:creationId xmlns:a16="http://schemas.microsoft.com/office/drawing/2014/main" id="{2238A016-0969-4875-B498-0D9D223DB5A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5" name="Connecteur droit 104">
                <a:extLst>
                  <a:ext uri="{FF2B5EF4-FFF2-40B4-BE49-F238E27FC236}">
                    <a16:creationId xmlns:a16="http://schemas.microsoft.com/office/drawing/2014/main" id="{00A0CB1C-329E-4FCD-9817-B77523ACBD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05">
                <a:extLst>
                  <a:ext uri="{FF2B5EF4-FFF2-40B4-BE49-F238E27FC236}">
                    <a16:creationId xmlns:a16="http://schemas.microsoft.com/office/drawing/2014/main" id="{11049052-AD66-499B-9E85-1AA484B200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e 101">
              <a:extLst>
                <a:ext uri="{FF2B5EF4-FFF2-40B4-BE49-F238E27FC236}">
                  <a16:creationId xmlns:a16="http://schemas.microsoft.com/office/drawing/2014/main" id="{AAAB705D-FE92-496D-9C18-6E6F5029855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3" name="Connecteur droit 102">
                <a:extLst>
                  <a:ext uri="{FF2B5EF4-FFF2-40B4-BE49-F238E27FC236}">
                    <a16:creationId xmlns:a16="http://schemas.microsoft.com/office/drawing/2014/main" id="{3627762B-4440-4074-AE25-CAFEE42F73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03">
                <a:extLst>
                  <a:ext uri="{FF2B5EF4-FFF2-40B4-BE49-F238E27FC236}">
                    <a16:creationId xmlns:a16="http://schemas.microsoft.com/office/drawing/2014/main" id="{856710B2-EDA1-4322-BAD8-FB6904139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7" name="Graphique 19">
            <a:extLst>
              <a:ext uri="{FF2B5EF4-FFF2-40B4-BE49-F238E27FC236}">
                <a16:creationId xmlns:a16="http://schemas.microsoft.com/office/drawing/2014/main" id="{F86362AF-2F85-455A-8396-5870FFBBD063}"/>
              </a:ext>
            </a:extLst>
          </p:cNvPr>
          <p:cNvSpPr/>
          <p:nvPr/>
        </p:nvSpPr>
        <p:spPr>
          <a:xfrm rot="1838484">
            <a:off x="5888447" y="7971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34925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48" name="Groupe 108">
            <a:extLst>
              <a:ext uri="{FF2B5EF4-FFF2-40B4-BE49-F238E27FC236}">
                <a16:creationId xmlns:a16="http://schemas.microsoft.com/office/drawing/2014/main" id="{CA62FB69-145B-4F7C-98E3-9EB208048C13}"/>
              </a:ext>
            </a:extLst>
          </p:cNvPr>
          <p:cNvGrpSpPr/>
          <p:nvPr/>
        </p:nvGrpSpPr>
        <p:grpSpPr>
          <a:xfrm>
            <a:off x="10923487" y="1984953"/>
            <a:ext cx="219856" cy="219856"/>
            <a:chOff x="2599543" y="1166813"/>
            <a:chExt cx="251603" cy="251603"/>
          </a:xfrm>
        </p:grpSpPr>
        <p:grpSp>
          <p:nvGrpSpPr>
            <p:cNvPr id="149" name="Groupe 109">
              <a:extLst>
                <a:ext uri="{FF2B5EF4-FFF2-40B4-BE49-F238E27FC236}">
                  <a16:creationId xmlns:a16="http://schemas.microsoft.com/office/drawing/2014/main" id="{9796C846-E271-4657-B737-6EC8906BC4B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53" name="Connecteur droit 113">
                <a:extLst>
                  <a:ext uri="{FF2B5EF4-FFF2-40B4-BE49-F238E27FC236}">
                    <a16:creationId xmlns:a16="http://schemas.microsoft.com/office/drawing/2014/main" id="{BCBC10DD-846B-4272-A753-1B05CBAF7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14">
                <a:extLst>
                  <a:ext uri="{FF2B5EF4-FFF2-40B4-BE49-F238E27FC236}">
                    <a16:creationId xmlns:a16="http://schemas.microsoft.com/office/drawing/2014/main" id="{A905101C-E40B-4C34-899E-15C80C3122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e 110">
              <a:extLst>
                <a:ext uri="{FF2B5EF4-FFF2-40B4-BE49-F238E27FC236}">
                  <a16:creationId xmlns:a16="http://schemas.microsoft.com/office/drawing/2014/main" id="{4C70F47D-A8BB-4609-859C-0882CC456ED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51" name="Connecteur droit 111">
                <a:extLst>
                  <a:ext uri="{FF2B5EF4-FFF2-40B4-BE49-F238E27FC236}">
                    <a16:creationId xmlns:a16="http://schemas.microsoft.com/office/drawing/2014/main" id="{830CF8B9-9F06-4CBF-B1B2-E427979685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12">
                <a:extLst>
                  <a:ext uri="{FF2B5EF4-FFF2-40B4-BE49-F238E27FC236}">
                    <a16:creationId xmlns:a16="http://schemas.microsoft.com/office/drawing/2014/main" id="{96A64548-7266-4B1B-88C7-8CF699568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419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4779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18" grpId="0" animBg="1"/>
      <p:bldP spid="1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E815906F-F6D9-4F2F-A85B-5654750390C5}"/>
              </a:ext>
            </a:extLst>
          </p:cNvPr>
          <p:cNvGrpSpPr/>
          <p:nvPr/>
        </p:nvGrpSpPr>
        <p:grpSpPr>
          <a:xfrm>
            <a:off x="-2155927" y="0"/>
            <a:ext cx="16211550" cy="6858000"/>
            <a:chOff x="-5581650" y="0"/>
            <a:chExt cx="16211550" cy="6858000"/>
          </a:xfrm>
        </p:grpSpPr>
        <p:sp>
          <p:nvSpPr>
            <p:cNvPr id="102" name="Parallélogramme 101">
              <a:extLst>
                <a:ext uri="{FF2B5EF4-FFF2-40B4-BE49-F238E27FC236}">
                  <a16:creationId xmlns:a16="http://schemas.microsoft.com/office/drawing/2014/main" id="{31454AD7-DDA0-49C0-AB67-F131ACDF9AA0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Parallélogramme 102">
              <a:extLst>
                <a:ext uri="{FF2B5EF4-FFF2-40B4-BE49-F238E27FC236}">
                  <a16:creationId xmlns:a16="http://schemas.microsoft.com/office/drawing/2014/main" id="{9F07566D-C0F3-43ED-A11F-00C9A6FE1796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Parallélogramme 103">
              <a:extLst>
                <a:ext uri="{FF2B5EF4-FFF2-40B4-BE49-F238E27FC236}">
                  <a16:creationId xmlns:a16="http://schemas.microsoft.com/office/drawing/2014/main" id="{CBE6B2B4-4856-4894-8B26-03C68BA3BF4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1" name="Graphique 88">
            <a:extLst>
              <a:ext uri="{FF2B5EF4-FFF2-40B4-BE49-F238E27FC236}">
                <a16:creationId xmlns:a16="http://schemas.microsoft.com/office/drawing/2014/main" id="{8CC62868-EAFF-4EDD-BA6B-CEEDE674A752}"/>
              </a:ext>
            </a:extLst>
          </p:cNvPr>
          <p:cNvSpPr/>
          <p:nvPr/>
        </p:nvSpPr>
        <p:spPr>
          <a:xfrm>
            <a:off x="2557464" y="3676664"/>
            <a:ext cx="7067550" cy="1514475"/>
          </a:xfrm>
          <a:custGeom>
            <a:avLst/>
            <a:gdLst>
              <a:gd name="connsiteX0" fmla="*/ 6923531 w 7067550"/>
              <a:gd name="connsiteY0" fmla="*/ 935150 h 1514475"/>
              <a:gd name="connsiteX1" fmla="*/ 4284534 w 7067550"/>
              <a:gd name="connsiteY1" fmla="*/ 46087 h 1514475"/>
              <a:gd name="connsiteX2" fmla="*/ 1590959 w 7067550"/>
              <a:gd name="connsiteY2" fmla="*/ 289831 h 1514475"/>
              <a:gd name="connsiteX3" fmla="*/ 156018 w 7067550"/>
              <a:gd name="connsiteY3" fmla="*/ 919624 h 1514475"/>
              <a:gd name="connsiteX4" fmla="*/ 43242 w 7067550"/>
              <a:gd name="connsiteY4" fmla="*/ 1349678 h 1514475"/>
              <a:gd name="connsiteX5" fmla="*/ 473296 w 7067550"/>
              <a:gd name="connsiteY5" fmla="*/ 1462454 h 1514475"/>
              <a:gd name="connsiteX6" fmla="*/ 1213198 w 7067550"/>
              <a:gd name="connsiteY6" fmla="*/ 1089741 h 1514475"/>
              <a:gd name="connsiteX7" fmla="*/ 1138141 w 7067550"/>
              <a:gd name="connsiteY7" fmla="*/ 1121459 h 1514475"/>
              <a:gd name="connsiteX8" fmla="*/ 2781870 w 7067550"/>
              <a:gd name="connsiteY8" fmla="*/ 672451 h 1514475"/>
              <a:gd name="connsiteX9" fmla="*/ 2698336 w 7067550"/>
              <a:gd name="connsiteY9" fmla="*/ 683690 h 1514475"/>
              <a:gd name="connsiteX10" fmla="*/ 4368449 w 7067550"/>
              <a:gd name="connsiteY10" fmla="*/ 685500 h 1514475"/>
              <a:gd name="connsiteX11" fmla="*/ 4284915 w 7067550"/>
              <a:gd name="connsiteY11" fmla="*/ 674260 h 1514475"/>
              <a:gd name="connsiteX12" fmla="*/ 5912071 w 7067550"/>
              <a:gd name="connsiteY12" fmla="*/ 1120221 h 1514475"/>
              <a:gd name="connsiteX13" fmla="*/ 5837014 w 7067550"/>
              <a:gd name="connsiteY13" fmla="*/ 1088503 h 1514475"/>
              <a:gd name="connsiteX14" fmla="*/ 6606253 w 7067550"/>
              <a:gd name="connsiteY14" fmla="*/ 1477980 h 1514475"/>
              <a:gd name="connsiteX15" fmla="*/ 7036306 w 7067550"/>
              <a:gd name="connsiteY15" fmla="*/ 1365204 h 1514475"/>
              <a:gd name="connsiteX16" fmla="*/ 6923531 w 7067550"/>
              <a:gd name="connsiteY16" fmla="*/ 935150 h 1514475"/>
              <a:gd name="connsiteX17" fmla="*/ 6923531 w 7067550"/>
              <a:gd name="connsiteY17" fmla="*/ 93515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67550" h="1514475">
                <a:moveTo>
                  <a:pt x="6923531" y="935150"/>
                </a:moveTo>
                <a:cubicBezTo>
                  <a:pt x="6116001" y="454995"/>
                  <a:pt x="5215603" y="159625"/>
                  <a:pt x="4284534" y="46087"/>
                </a:cubicBezTo>
                <a:cubicBezTo>
                  <a:pt x="3384993" y="-63737"/>
                  <a:pt x="2457067" y="24751"/>
                  <a:pt x="1590959" y="289831"/>
                </a:cubicBezTo>
                <a:cubicBezTo>
                  <a:pt x="1091278" y="442803"/>
                  <a:pt x="606455" y="654734"/>
                  <a:pt x="156018" y="919624"/>
                </a:cubicBezTo>
                <a:cubicBezTo>
                  <a:pt x="14286" y="1002968"/>
                  <a:pt x="-48865" y="1206708"/>
                  <a:pt x="43242" y="1349678"/>
                </a:cubicBezTo>
                <a:cubicBezTo>
                  <a:pt x="135253" y="1492458"/>
                  <a:pt x="321658" y="1551608"/>
                  <a:pt x="473296" y="1462454"/>
                </a:cubicBezTo>
                <a:cubicBezTo>
                  <a:pt x="711611" y="1322246"/>
                  <a:pt x="958785" y="1197945"/>
                  <a:pt x="1213198" y="1089741"/>
                </a:cubicBezTo>
                <a:cubicBezTo>
                  <a:pt x="1188147" y="1100314"/>
                  <a:pt x="1163096" y="1110886"/>
                  <a:pt x="1138141" y="1121459"/>
                </a:cubicBezTo>
                <a:cubicBezTo>
                  <a:pt x="1663540" y="899717"/>
                  <a:pt x="2216752" y="748651"/>
                  <a:pt x="2781870" y="672451"/>
                </a:cubicBezTo>
                <a:cubicBezTo>
                  <a:pt x="2754057" y="676165"/>
                  <a:pt x="2726149" y="679975"/>
                  <a:pt x="2698336" y="683690"/>
                </a:cubicBezTo>
                <a:cubicBezTo>
                  <a:pt x="3252691" y="610443"/>
                  <a:pt x="3814190" y="611014"/>
                  <a:pt x="4368449" y="685500"/>
                </a:cubicBezTo>
                <a:cubicBezTo>
                  <a:pt x="4340636" y="681785"/>
                  <a:pt x="4312728" y="677975"/>
                  <a:pt x="4284915" y="674260"/>
                </a:cubicBezTo>
                <a:cubicBezTo>
                  <a:pt x="4844223" y="750841"/>
                  <a:pt x="5391815" y="900955"/>
                  <a:pt x="5912071" y="1120221"/>
                </a:cubicBezTo>
                <a:cubicBezTo>
                  <a:pt x="5887020" y="1109648"/>
                  <a:pt x="5861969" y="1099075"/>
                  <a:pt x="5837014" y="1088503"/>
                </a:cubicBezTo>
                <a:cubicBezTo>
                  <a:pt x="6101904" y="1200993"/>
                  <a:pt x="6358888" y="1330914"/>
                  <a:pt x="6606253" y="1477980"/>
                </a:cubicBezTo>
                <a:cubicBezTo>
                  <a:pt x="6747699" y="1562086"/>
                  <a:pt x="6957440" y="1514556"/>
                  <a:pt x="7036306" y="1365204"/>
                </a:cubicBezTo>
                <a:cubicBezTo>
                  <a:pt x="7116412" y="1213661"/>
                  <a:pt x="7074597" y="1024971"/>
                  <a:pt x="6923531" y="935150"/>
                </a:cubicBezTo>
                <a:lnTo>
                  <a:pt x="6923531" y="935150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  <a:ln w="63500" cap="flat">
            <a:solidFill>
              <a:srgbClr val="D7E8A8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D90E77-8F4A-44F8-9159-07789EFD9F68}"/>
              </a:ext>
            </a:extLst>
          </p:cNvPr>
          <p:cNvGrpSpPr/>
          <p:nvPr/>
        </p:nvGrpSpPr>
        <p:grpSpPr>
          <a:xfrm>
            <a:off x="573361" y="348318"/>
            <a:ext cx="11045278" cy="1027514"/>
            <a:chOff x="573361" y="333804"/>
            <a:chExt cx="11045278" cy="1027514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9041CD82-08E1-4272-9463-8DACCC767B79}"/>
                </a:ext>
              </a:extLst>
            </p:cNvPr>
            <p:cNvSpPr txBox="1"/>
            <p:nvPr/>
          </p:nvSpPr>
          <p:spPr>
            <a:xfrm>
              <a:off x="1919608" y="333804"/>
              <a:ext cx="8352784" cy="427040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chemeClr val="accent5"/>
                  </a:solidFill>
                </a:rPr>
                <a:t>I found out I had a hearing loss when I had a hearing test</a:t>
              </a:r>
              <a:endParaRPr lang="en-US" sz="4800" dirty="0">
                <a:solidFill>
                  <a:schemeClr val="accent1"/>
                </a:solidFill>
                <a:effectLst>
                  <a:outerShdw dist="63500" dir="3360000" algn="t" rotWithShape="0">
                    <a:prstClr val="black">
                      <a:alpha val="16000"/>
                    </a:prstClr>
                  </a:outerShdw>
                </a:effectLst>
                <a:latin typeface="Tragic Marker" panose="00000504000000000004" pitchFamily="2" charset="0"/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2BAFD6F-8903-4124-937C-584DDFAB6BA1}"/>
                </a:ext>
              </a:extLst>
            </p:cNvPr>
            <p:cNvSpPr txBox="1"/>
            <p:nvPr/>
          </p:nvSpPr>
          <p:spPr>
            <a:xfrm>
              <a:off x="573361" y="604188"/>
              <a:ext cx="11045278" cy="757130"/>
            </a:xfrm>
            <a:prstGeom prst="rect">
              <a:avLst/>
            </a:prstGeom>
            <a:noFill/>
            <a:effectLst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You can see this in a graph called an audiogram</a:t>
              </a:r>
            </a:p>
          </p:txBody>
        </p:sp>
      </p:grpSp>
      <p:sp>
        <p:nvSpPr>
          <p:cNvPr id="8" name="Graphique 5">
            <a:extLst>
              <a:ext uri="{FF2B5EF4-FFF2-40B4-BE49-F238E27FC236}">
                <a16:creationId xmlns:a16="http://schemas.microsoft.com/office/drawing/2014/main" id="{543C532B-FDCD-4D53-AF65-6918E86E42C8}"/>
              </a:ext>
            </a:extLst>
          </p:cNvPr>
          <p:cNvSpPr/>
          <p:nvPr/>
        </p:nvSpPr>
        <p:spPr>
          <a:xfrm rot="5400000">
            <a:off x="5592284" y="1597987"/>
            <a:ext cx="72000" cy="8352000"/>
          </a:xfrm>
          <a:custGeom>
            <a:avLst/>
            <a:gdLst>
              <a:gd name="connsiteX0" fmla="*/ 23947 w 23947"/>
              <a:gd name="connsiteY0" fmla="*/ 0 h 4392000"/>
              <a:gd name="connsiteX1" fmla="*/ 0 w 23947"/>
              <a:gd name="connsiteY1" fmla="*/ 219660 h 4392000"/>
              <a:gd name="connsiteX2" fmla="*/ 23947 w 23947"/>
              <a:gd name="connsiteY2" fmla="*/ 439320 h 4392000"/>
              <a:gd name="connsiteX3" fmla="*/ 0 w 23947"/>
              <a:gd name="connsiteY3" fmla="*/ 658980 h 4392000"/>
              <a:gd name="connsiteX4" fmla="*/ 23947 w 23947"/>
              <a:gd name="connsiteY4" fmla="*/ 878639 h 4392000"/>
              <a:gd name="connsiteX5" fmla="*/ 0 w 23947"/>
              <a:gd name="connsiteY5" fmla="*/ 1098299 h 4392000"/>
              <a:gd name="connsiteX6" fmla="*/ 23947 w 23947"/>
              <a:gd name="connsiteY6" fmla="*/ 1317959 h 4392000"/>
              <a:gd name="connsiteX7" fmla="*/ 0 w 23947"/>
              <a:gd name="connsiteY7" fmla="*/ 1537619 h 4392000"/>
              <a:gd name="connsiteX8" fmla="*/ 23947 w 23947"/>
              <a:gd name="connsiteY8" fmla="*/ 1757279 h 4392000"/>
              <a:gd name="connsiteX9" fmla="*/ 0 w 23947"/>
              <a:gd name="connsiteY9" fmla="*/ 1976939 h 4392000"/>
              <a:gd name="connsiteX10" fmla="*/ 23947 w 23947"/>
              <a:gd name="connsiteY10" fmla="*/ 2196599 h 4392000"/>
              <a:gd name="connsiteX11" fmla="*/ 0 w 23947"/>
              <a:gd name="connsiteY11" fmla="*/ 2416258 h 4392000"/>
              <a:gd name="connsiteX12" fmla="*/ 23947 w 23947"/>
              <a:gd name="connsiteY12" fmla="*/ 2635918 h 4392000"/>
              <a:gd name="connsiteX13" fmla="*/ 0 w 23947"/>
              <a:gd name="connsiteY13" fmla="*/ 2855578 h 4392000"/>
              <a:gd name="connsiteX14" fmla="*/ 23947 w 23947"/>
              <a:gd name="connsiteY14" fmla="*/ 3075238 h 4392000"/>
              <a:gd name="connsiteX15" fmla="*/ 0 w 23947"/>
              <a:gd name="connsiteY15" fmla="*/ 3294898 h 4392000"/>
              <a:gd name="connsiteX16" fmla="*/ 23947 w 23947"/>
              <a:gd name="connsiteY16" fmla="*/ 3514557 h 4392000"/>
              <a:gd name="connsiteX17" fmla="*/ 0 w 23947"/>
              <a:gd name="connsiteY17" fmla="*/ 3734277 h 4392000"/>
              <a:gd name="connsiteX18" fmla="*/ 23947 w 23947"/>
              <a:gd name="connsiteY18" fmla="*/ 3953997 h 4392000"/>
              <a:gd name="connsiteX19" fmla="*/ 0 w 23947"/>
              <a:gd name="connsiteY19" fmla="*/ 4173717 h 4392000"/>
              <a:gd name="connsiteX20" fmla="*/ 23947 w 23947"/>
              <a:gd name="connsiteY20" fmla="*/ 4393436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947" h="4392000">
                <a:moveTo>
                  <a:pt x="23947" y="0"/>
                </a:moveTo>
                <a:cubicBezTo>
                  <a:pt x="23947" y="109800"/>
                  <a:pt x="0" y="109800"/>
                  <a:pt x="0" y="219660"/>
                </a:cubicBezTo>
                <a:cubicBezTo>
                  <a:pt x="0" y="329460"/>
                  <a:pt x="23947" y="329460"/>
                  <a:pt x="23947" y="439320"/>
                </a:cubicBezTo>
                <a:cubicBezTo>
                  <a:pt x="23947" y="549120"/>
                  <a:pt x="0" y="549120"/>
                  <a:pt x="0" y="658980"/>
                </a:cubicBezTo>
                <a:cubicBezTo>
                  <a:pt x="0" y="768780"/>
                  <a:pt x="23947" y="768780"/>
                  <a:pt x="23947" y="878639"/>
                </a:cubicBezTo>
                <a:cubicBezTo>
                  <a:pt x="23947" y="988499"/>
                  <a:pt x="0" y="988499"/>
                  <a:pt x="0" y="1098299"/>
                </a:cubicBezTo>
                <a:cubicBezTo>
                  <a:pt x="0" y="1208099"/>
                  <a:pt x="23947" y="1208099"/>
                  <a:pt x="23947" y="1317959"/>
                </a:cubicBezTo>
                <a:cubicBezTo>
                  <a:pt x="23947" y="1427819"/>
                  <a:pt x="0" y="1427819"/>
                  <a:pt x="0" y="1537619"/>
                </a:cubicBezTo>
                <a:cubicBezTo>
                  <a:pt x="0" y="1647479"/>
                  <a:pt x="23947" y="1647479"/>
                  <a:pt x="23947" y="1757279"/>
                </a:cubicBezTo>
                <a:cubicBezTo>
                  <a:pt x="23947" y="1867139"/>
                  <a:pt x="0" y="1867139"/>
                  <a:pt x="0" y="1976939"/>
                </a:cubicBezTo>
                <a:cubicBezTo>
                  <a:pt x="0" y="2086798"/>
                  <a:pt x="23947" y="2086798"/>
                  <a:pt x="23947" y="2196599"/>
                </a:cubicBezTo>
                <a:cubicBezTo>
                  <a:pt x="23947" y="2306458"/>
                  <a:pt x="0" y="2306458"/>
                  <a:pt x="0" y="2416258"/>
                </a:cubicBezTo>
                <a:cubicBezTo>
                  <a:pt x="0" y="2526118"/>
                  <a:pt x="23947" y="2526118"/>
                  <a:pt x="23947" y="2635918"/>
                </a:cubicBezTo>
                <a:cubicBezTo>
                  <a:pt x="23947" y="2745718"/>
                  <a:pt x="0" y="2745718"/>
                  <a:pt x="0" y="2855578"/>
                </a:cubicBezTo>
                <a:cubicBezTo>
                  <a:pt x="0" y="2965378"/>
                  <a:pt x="23947" y="2965378"/>
                  <a:pt x="23947" y="3075238"/>
                </a:cubicBezTo>
                <a:cubicBezTo>
                  <a:pt x="23947" y="3185098"/>
                  <a:pt x="0" y="3185098"/>
                  <a:pt x="0" y="3294898"/>
                </a:cubicBezTo>
                <a:cubicBezTo>
                  <a:pt x="0" y="3404758"/>
                  <a:pt x="23947" y="3404758"/>
                  <a:pt x="23947" y="3514557"/>
                </a:cubicBezTo>
                <a:cubicBezTo>
                  <a:pt x="23947" y="3624417"/>
                  <a:pt x="0" y="3624417"/>
                  <a:pt x="0" y="3734277"/>
                </a:cubicBezTo>
                <a:cubicBezTo>
                  <a:pt x="0" y="3844137"/>
                  <a:pt x="23947" y="3844137"/>
                  <a:pt x="23947" y="3953997"/>
                </a:cubicBezTo>
                <a:cubicBezTo>
                  <a:pt x="23947" y="4063857"/>
                  <a:pt x="0" y="4063857"/>
                  <a:pt x="0" y="4173717"/>
                </a:cubicBezTo>
                <a:cubicBezTo>
                  <a:pt x="0" y="4283577"/>
                  <a:pt x="23947" y="4283577"/>
                  <a:pt x="23947" y="4393436"/>
                </a:cubicBezTo>
              </a:path>
            </a:pathLst>
          </a:custGeom>
          <a:noFill/>
          <a:ln w="28575" cap="rnd">
            <a:solidFill>
              <a:schemeClr val="accent5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7CC78-2CD7-43C7-B850-BD6F6E675A7E}"/>
              </a:ext>
            </a:extLst>
          </p:cNvPr>
          <p:cNvSpPr/>
          <p:nvPr/>
        </p:nvSpPr>
        <p:spPr>
          <a:xfrm rot="8100000">
            <a:off x="1393349" y="2204292"/>
            <a:ext cx="121233" cy="121233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  <a:gd name="connsiteX4" fmla="*/ 0 w 476250"/>
              <a:gd name="connsiteY4" fmla="*/ 0 h 476250"/>
              <a:gd name="connsiteX0" fmla="*/ 476250 w 567690"/>
              <a:gd name="connsiteY0" fmla="*/ 0 h 476250"/>
              <a:gd name="connsiteX1" fmla="*/ 476250 w 567690"/>
              <a:gd name="connsiteY1" fmla="*/ 476250 h 476250"/>
              <a:gd name="connsiteX2" fmla="*/ 0 w 567690"/>
              <a:gd name="connsiteY2" fmla="*/ 476250 h 476250"/>
              <a:gd name="connsiteX3" fmla="*/ 0 w 567690"/>
              <a:gd name="connsiteY3" fmla="*/ 0 h 476250"/>
              <a:gd name="connsiteX4" fmla="*/ 567690 w 567690"/>
              <a:gd name="connsiteY4" fmla="*/ 91440 h 476250"/>
              <a:gd name="connsiteX0" fmla="*/ 476250 w 567690"/>
              <a:gd name="connsiteY0" fmla="*/ 476250 h 476250"/>
              <a:gd name="connsiteX1" fmla="*/ 0 w 567690"/>
              <a:gd name="connsiteY1" fmla="*/ 476250 h 476250"/>
              <a:gd name="connsiteX2" fmla="*/ 0 w 567690"/>
              <a:gd name="connsiteY2" fmla="*/ 0 h 476250"/>
              <a:gd name="connsiteX3" fmla="*/ 567690 w 567690"/>
              <a:gd name="connsiteY3" fmla="*/ 91440 h 476250"/>
              <a:gd name="connsiteX0" fmla="*/ 476250 w 476250"/>
              <a:gd name="connsiteY0" fmla="*/ 476250 h 476250"/>
              <a:gd name="connsiteX1" fmla="*/ 0 w 476250"/>
              <a:gd name="connsiteY1" fmla="*/ 476250 h 476250"/>
              <a:gd name="connsiteX2" fmla="*/ 0 w 476250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476250">
                <a:moveTo>
                  <a:pt x="476250" y="476250"/>
                </a:moveTo>
                <a:lnTo>
                  <a:pt x="0" y="476250"/>
                </a:lnTo>
                <a:lnTo>
                  <a:pt x="0" y="0"/>
                </a:lnTo>
              </a:path>
            </a:pathLst>
          </a:custGeom>
          <a:noFill/>
          <a:ln w="34925" cap="rnd">
            <a:solidFill>
              <a:schemeClr val="accent5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Graphique 5">
            <a:extLst>
              <a:ext uri="{FF2B5EF4-FFF2-40B4-BE49-F238E27FC236}">
                <a16:creationId xmlns:a16="http://schemas.microsoft.com/office/drawing/2014/main" id="{1F3DD41A-9B7E-4306-9CAB-F1A246C89754}"/>
              </a:ext>
            </a:extLst>
          </p:cNvPr>
          <p:cNvSpPr/>
          <p:nvPr/>
        </p:nvSpPr>
        <p:spPr>
          <a:xfrm>
            <a:off x="1411410" y="2210934"/>
            <a:ext cx="36000" cy="3600000"/>
          </a:xfrm>
          <a:custGeom>
            <a:avLst/>
            <a:gdLst>
              <a:gd name="connsiteX0" fmla="*/ 23947 w 23947"/>
              <a:gd name="connsiteY0" fmla="*/ 0 h 4392000"/>
              <a:gd name="connsiteX1" fmla="*/ 0 w 23947"/>
              <a:gd name="connsiteY1" fmla="*/ 219660 h 4392000"/>
              <a:gd name="connsiteX2" fmla="*/ 23947 w 23947"/>
              <a:gd name="connsiteY2" fmla="*/ 439320 h 4392000"/>
              <a:gd name="connsiteX3" fmla="*/ 0 w 23947"/>
              <a:gd name="connsiteY3" fmla="*/ 658980 h 4392000"/>
              <a:gd name="connsiteX4" fmla="*/ 23947 w 23947"/>
              <a:gd name="connsiteY4" fmla="*/ 878639 h 4392000"/>
              <a:gd name="connsiteX5" fmla="*/ 0 w 23947"/>
              <a:gd name="connsiteY5" fmla="*/ 1098299 h 4392000"/>
              <a:gd name="connsiteX6" fmla="*/ 23947 w 23947"/>
              <a:gd name="connsiteY6" fmla="*/ 1317959 h 4392000"/>
              <a:gd name="connsiteX7" fmla="*/ 0 w 23947"/>
              <a:gd name="connsiteY7" fmla="*/ 1537619 h 4392000"/>
              <a:gd name="connsiteX8" fmla="*/ 23947 w 23947"/>
              <a:gd name="connsiteY8" fmla="*/ 1757279 h 4392000"/>
              <a:gd name="connsiteX9" fmla="*/ 0 w 23947"/>
              <a:gd name="connsiteY9" fmla="*/ 1976939 h 4392000"/>
              <a:gd name="connsiteX10" fmla="*/ 23947 w 23947"/>
              <a:gd name="connsiteY10" fmla="*/ 2196599 h 4392000"/>
              <a:gd name="connsiteX11" fmla="*/ 0 w 23947"/>
              <a:gd name="connsiteY11" fmla="*/ 2416258 h 4392000"/>
              <a:gd name="connsiteX12" fmla="*/ 23947 w 23947"/>
              <a:gd name="connsiteY12" fmla="*/ 2635918 h 4392000"/>
              <a:gd name="connsiteX13" fmla="*/ 0 w 23947"/>
              <a:gd name="connsiteY13" fmla="*/ 2855578 h 4392000"/>
              <a:gd name="connsiteX14" fmla="*/ 23947 w 23947"/>
              <a:gd name="connsiteY14" fmla="*/ 3075238 h 4392000"/>
              <a:gd name="connsiteX15" fmla="*/ 0 w 23947"/>
              <a:gd name="connsiteY15" fmla="*/ 3294898 h 4392000"/>
              <a:gd name="connsiteX16" fmla="*/ 23947 w 23947"/>
              <a:gd name="connsiteY16" fmla="*/ 3514557 h 4392000"/>
              <a:gd name="connsiteX17" fmla="*/ 0 w 23947"/>
              <a:gd name="connsiteY17" fmla="*/ 3734277 h 4392000"/>
              <a:gd name="connsiteX18" fmla="*/ 23947 w 23947"/>
              <a:gd name="connsiteY18" fmla="*/ 3953997 h 4392000"/>
              <a:gd name="connsiteX19" fmla="*/ 0 w 23947"/>
              <a:gd name="connsiteY19" fmla="*/ 4173717 h 4392000"/>
              <a:gd name="connsiteX20" fmla="*/ 23947 w 23947"/>
              <a:gd name="connsiteY20" fmla="*/ 4393436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947" h="4392000">
                <a:moveTo>
                  <a:pt x="23947" y="0"/>
                </a:moveTo>
                <a:cubicBezTo>
                  <a:pt x="23947" y="109800"/>
                  <a:pt x="0" y="109800"/>
                  <a:pt x="0" y="219660"/>
                </a:cubicBezTo>
                <a:cubicBezTo>
                  <a:pt x="0" y="329460"/>
                  <a:pt x="23947" y="329460"/>
                  <a:pt x="23947" y="439320"/>
                </a:cubicBezTo>
                <a:cubicBezTo>
                  <a:pt x="23947" y="549120"/>
                  <a:pt x="0" y="549120"/>
                  <a:pt x="0" y="658980"/>
                </a:cubicBezTo>
                <a:cubicBezTo>
                  <a:pt x="0" y="768780"/>
                  <a:pt x="23947" y="768780"/>
                  <a:pt x="23947" y="878639"/>
                </a:cubicBezTo>
                <a:cubicBezTo>
                  <a:pt x="23947" y="988499"/>
                  <a:pt x="0" y="988499"/>
                  <a:pt x="0" y="1098299"/>
                </a:cubicBezTo>
                <a:cubicBezTo>
                  <a:pt x="0" y="1208099"/>
                  <a:pt x="23947" y="1208099"/>
                  <a:pt x="23947" y="1317959"/>
                </a:cubicBezTo>
                <a:cubicBezTo>
                  <a:pt x="23947" y="1427819"/>
                  <a:pt x="0" y="1427819"/>
                  <a:pt x="0" y="1537619"/>
                </a:cubicBezTo>
                <a:cubicBezTo>
                  <a:pt x="0" y="1647479"/>
                  <a:pt x="23947" y="1647479"/>
                  <a:pt x="23947" y="1757279"/>
                </a:cubicBezTo>
                <a:cubicBezTo>
                  <a:pt x="23947" y="1867139"/>
                  <a:pt x="0" y="1867139"/>
                  <a:pt x="0" y="1976939"/>
                </a:cubicBezTo>
                <a:cubicBezTo>
                  <a:pt x="0" y="2086798"/>
                  <a:pt x="23947" y="2086798"/>
                  <a:pt x="23947" y="2196599"/>
                </a:cubicBezTo>
                <a:cubicBezTo>
                  <a:pt x="23947" y="2306458"/>
                  <a:pt x="0" y="2306458"/>
                  <a:pt x="0" y="2416258"/>
                </a:cubicBezTo>
                <a:cubicBezTo>
                  <a:pt x="0" y="2526118"/>
                  <a:pt x="23947" y="2526118"/>
                  <a:pt x="23947" y="2635918"/>
                </a:cubicBezTo>
                <a:cubicBezTo>
                  <a:pt x="23947" y="2745718"/>
                  <a:pt x="0" y="2745718"/>
                  <a:pt x="0" y="2855578"/>
                </a:cubicBezTo>
                <a:cubicBezTo>
                  <a:pt x="0" y="2965378"/>
                  <a:pt x="23947" y="2965378"/>
                  <a:pt x="23947" y="3075238"/>
                </a:cubicBezTo>
                <a:cubicBezTo>
                  <a:pt x="23947" y="3185098"/>
                  <a:pt x="0" y="3185098"/>
                  <a:pt x="0" y="3294898"/>
                </a:cubicBezTo>
                <a:cubicBezTo>
                  <a:pt x="0" y="3404758"/>
                  <a:pt x="23947" y="3404758"/>
                  <a:pt x="23947" y="3514557"/>
                </a:cubicBezTo>
                <a:cubicBezTo>
                  <a:pt x="23947" y="3624417"/>
                  <a:pt x="0" y="3624417"/>
                  <a:pt x="0" y="3734277"/>
                </a:cubicBezTo>
                <a:cubicBezTo>
                  <a:pt x="0" y="3844137"/>
                  <a:pt x="23947" y="3844137"/>
                  <a:pt x="23947" y="3953997"/>
                </a:cubicBezTo>
                <a:cubicBezTo>
                  <a:pt x="23947" y="4063857"/>
                  <a:pt x="0" y="4063857"/>
                  <a:pt x="0" y="4173717"/>
                </a:cubicBezTo>
                <a:cubicBezTo>
                  <a:pt x="0" y="4283577"/>
                  <a:pt x="23947" y="4283577"/>
                  <a:pt x="23947" y="4393436"/>
                </a:cubicBezTo>
              </a:path>
            </a:pathLst>
          </a:custGeom>
          <a:noFill/>
          <a:ln w="28575" cap="rnd">
            <a:solidFill>
              <a:schemeClr val="accent5"/>
            </a:solidFill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69228BBD-0B52-44D8-A6BE-0F612A390479}"/>
              </a:ext>
            </a:extLst>
          </p:cNvPr>
          <p:cNvSpPr/>
          <p:nvPr/>
        </p:nvSpPr>
        <p:spPr>
          <a:xfrm rot="13500000">
            <a:off x="9689624" y="5747591"/>
            <a:ext cx="121233" cy="121233"/>
          </a:xfrm>
          <a:custGeom>
            <a:avLst/>
            <a:gdLst>
              <a:gd name="connsiteX0" fmla="*/ 0 w 476250"/>
              <a:gd name="connsiteY0" fmla="*/ 0 h 476250"/>
              <a:gd name="connsiteX1" fmla="*/ 476250 w 476250"/>
              <a:gd name="connsiteY1" fmla="*/ 0 h 476250"/>
              <a:gd name="connsiteX2" fmla="*/ 476250 w 476250"/>
              <a:gd name="connsiteY2" fmla="*/ 476250 h 476250"/>
              <a:gd name="connsiteX3" fmla="*/ 0 w 476250"/>
              <a:gd name="connsiteY3" fmla="*/ 476250 h 476250"/>
              <a:gd name="connsiteX4" fmla="*/ 0 w 476250"/>
              <a:gd name="connsiteY4" fmla="*/ 0 h 476250"/>
              <a:gd name="connsiteX0" fmla="*/ 476250 w 567690"/>
              <a:gd name="connsiteY0" fmla="*/ 0 h 476250"/>
              <a:gd name="connsiteX1" fmla="*/ 476250 w 567690"/>
              <a:gd name="connsiteY1" fmla="*/ 476250 h 476250"/>
              <a:gd name="connsiteX2" fmla="*/ 0 w 567690"/>
              <a:gd name="connsiteY2" fmla="*/ 476250 h 476250"/>
              <a:gd name="connsiteX3" fmla="*/ 0 w 567690"/>
              <a:gd name="connsiteY3" fmla="*/ 0 h 476250"/>
              <a:gd name="connsiteX4" fmla="*/ 567690 w 567690"/>
              <a:gd name="connsiteY4" fmla="*/ 91440 h 476250"/>
              <a:gd name="connsiteX0" fmla="*/ 476250 w 567690"/>
              <a:gd name="connsiteY0" fmla="*/ 476250 h 476250"/>
              <a:gd name="connsiteX1" fmla="*/ 0 w 567690"/>
              <a:gd name="connsiteY1" fmla="*/ 476250 h 476250"/>
              <a:gd name="connsiteX2" fmla="*/ 0 w 567690"/>
              <a:gd name="connsiteY2" fmla="*/ 0 h 476250"/>
              <a:gd name="connsiteX3" fmla="*/ 567690 w 567690"/>
              <a:gd name="connsiteY3" fmla="*/ 91440 h 476250"/>
              <a:gd name="connsiteX0" fmla="*/ 476250 w 476250"/>
              <a:gd name="connsiteY0" fmla="*/ 476250 h 476250"/>
              <a:gd name="connsiteX1" fmla="*/ 0 w 476250"/>
              <a:gd name="connsiteY1" fmla="*/ 476250 h 476250"/>
              <a:gd name="connsiteX2" fmla="*/ 0 w 476250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476250">
                <a:moveTo>
                  <a:pt x="476250" y="476250"/>
                </a:moveTo>
                <a:lnTo>
                  <a:pt x="0" y="476250"/>
                </a:lnTo>
                <a:lnTo>
                  <a:pt x="0" y="0"/>
                </a:lnTo>
              </a:path>
            </a:pathLst>
          </a:custGeom>
          <a:noFill/>
          <a:ln w="34925" cap="rnd">
            <a:solidFill>
              <a:schemeClr val="accent5"/>
            </a:solidFill>
            <a:prstDash val="solid"/>
            <a:rou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C836286-D214-432C-AEAA-6355626F3333}"/>
              </a:ext>
            </a:extLst>
          </p:cNvPr>
          <p:cNvSpPr txBox="1"/>
          <p:nvPr/>
        </p:nvSpPr>
        <p:spPr>
          <a:xfrm>
            <a:off x="652101" y="1434980"/>
            <a:ext cx="1664744" cy="704808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1"/>
                </a:solidFill>
                <a:latin typeface="+mj-lt"/>
              </a:rPr>
              <a:t>Loudness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200" dirty="0">
                <a:solidFill>
                  <a:schemeClr val="accent5"/>
                </a:solidFill>
              </a:rPr>
              <a:t>measured in decibels (dB HL)</a:t>
            </a:r>
            <a:endParaRPr lang="en-US" sz="2000" dirty="0">
              <a:solidFill>
                <a:schemeClr val="accent5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F9EC730-C571-4110-95BD-6F6E2400AE16}"/>
              </a:ext>
            </a:extLst>
          </p:cNvPr>
          <p:cNvGrpSpPr/>
          <p:nvPr/>
        </p:nvGrpSpPr>
        <p:grpSpPr>
          <a:xfrm>
            <a:off x="1098957" y="6183144"/>
            <a:ext cx="743260" cy="469326"/>
            <a:chOff x="1597025" y="5994094"/>
            <a:chExt cx="743260" cy="469326"/>
          </a:xfrm>
        </p:grpSpPr>
        <p:sp>
          <p:nvSpPr>
            <p:cNvPr id="28" name="Graphique 2">
              <a:extLst>
                <a:ext uri="{FF2B5EF4-FFF2-40B4-BE49-F238E27FC236}">
                  <a16:creationId xmlns:a16="http://schemas.microsoft.com/office/drawing/2014/main" id="{76994A8C-027E-4094-9393-34514EE16768}"/>
                </a:ext>
              </a:extLst>
            </p:cNvPr>
            <p:cNvSpPr/>
            <p:nvPr/>
          </p:nvSpPr>
          <p:spPr>
            <a:xfrm flipH="1">
              <a:off x="1597025" y="5994094"/>
              <a:ext cx="743260" cy="469326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accent1"/>
            </a:solidFill>
            <a:ln w="14933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89ACC33-8080-4D81-B950-C8EE3586A32B}"/>
                </a:ext>
              </a:extLst>
            </p:cNvPr>
            <p:cNvSpPr/>
            <p:nvPr/>
          </p:nvSpPr>
          <p:spPr>
            <a:xfrm>
              <a:off x="1720369" y="6187153"/>
              <a:ext cx="496572" cy="83208"/>
            </a:xfrm>
            <a:custGeom>
              <a:avLst/>
              <a:gdLst>
                <a:gd name="connsiteX0" fmla="*/ 0 w 1847850"/>
                <a:gd name="connsiteY0" fmla="*/ 0 h 152400"/>
                <a:gd name="connsiteX1" fmla="*/ 370713 w 1847850"/>
                <a:gd name="connsiteY1" fmla="*/ 152400 h 152400"/>
                <a:gd name="connsiteX2" fmla="*/ 741521 w 1847850"/>
                <a:gd name="connsiteY2" fmla="*/ 0 h 152400"/>
                <a:gd name="connsiteX3" fmla="*/ 1112330 w 1847850"/>
                <a:gd name="connsiteY3" fmla="*/ 152400 h 152400"/>
                <a:gd name="connsiteX4" fmla="*/ 1483138 w 1847850"/>
                <a:gd name="connsiteY4" fmla="*/ 0 h 152400"/>
                <a:gd name="connsiteX5" fmla="*/ 1853946 w 1847850"/>
                <a:gd name="connsiteY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7850" h="152400">
                  <a:moveTo>
                    <a:pt x="0" y="0"/>
                  </a:moveTo>
                  <a:cubicBezTo>
                    <a:pt x="185356" y="0"/>
                    <a:pt x="185356" y="152400"/>
                    <a:pt x="370713" y="152400"/>
                  </a:cubicBezTo>
                  <a:cubicBezTo>
                    <a:pt x="556070" y="152400"/>
                    <a:pt x="556070" y="0"/>
                    <a:pt x="741521" y="0"/>
                  </a:cubicBezTo>
                  <a:cubicBezTo>
                    <a:pt x="926878" y="0"/>
                    <a:pt x="926878" y="152400"/>
                    <a:pt x="1112330" y="152400"/>
                  </a:cubicBezTo>
                  <a:cubicBezTo>
                    <a:pt x="1297781" y="152400"/>
                    <a:pt x="1297781" y="0"/>
                    <a:pt x="1483138" y="0"/>
                  </a:cubicBezTo>
                  <a:cubicBezTo>
                    <a:pt x="1668494" y="0"/>
                    <a:pt x="1668589" y="152400"/>
                    <a:pt x="1853946" y="152400"/>
                  </a:cubicBezTo>
                </a:path>
              </a:pathLst>
            </a:custGeom>
            <a:noFill/>
            <a:ln w="3492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35A82A5C-3032-4EB9-AB59-E0F814D28FBD}"/>
              </a:ext>
            </a:extLst>
          </p:cNvPr>
          <p:cNvGrpSpPr/>
          <p:nvPr/>
        </p:nvGrpSpPr>
        <p:grpSpPr>
          <a:xfrm>
            <a:off x="9402084" y="6179878"/>
            <a:ext cx="743260" cy="469326"/>
            <a:chOff x="7553325" y="6085534"/>
            <a:chExt cx="743260" cy="469326"/>
          </a:xfrm>
        </p:grpSpPr>
        <p:sp>
          <p:nvSpPr>
            <p:cNvPr id="32" name="Graphique 2">
              <a:extLst>
                <a:ext uri="{FF2B5EF4-FFF2-40B4-BE49-F238E27FC236}">
                  <a16:creationId xmlns:a16="http://schemas.microsoft.com/office/drawing/2014/main" id="{DBD67553-88E0-41DD-9B03-995FB4545BEC}"/>
                </a:ext>
              </a:extLst>
            </p:cNvPr>
            <p:cNvSpPr/>
            <p:nvPr/>
          </p:nvSpPr>
          <p:spPr>
            <a:xfrm flipH="1">
              <a:off x="7553325" y="6085534"/>
              <a:ext cx="743260" cy="469326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E0457B"/>
            </a:solidFill>
            <a:ln w="14933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C21F59C-33C3-4CD5-8B02-A2684BADA509}"/>
                </a:ext>
              </a:extLst>
            </p:cNvPr>
            <p:cNvSpPr/>
            <p:nvPr/>
          </p:nvSpPr>
          <p:spPr>
            <a:xfrm>
              <a:off x="7677421" y="6241241"/>
              <a:ext cx="496572" cy="170496"/>
            </a:xfrm>
            <a:custGeom>
              <a:avLst/>
              <a:gdLst>
                <a:gd name="connsiteX0" fmla="*/ 0 w 1847850"/>
                <a:gd name="connsiteY0" fmla="*/ 0 h 800100"/>
                <a:gd name="connsiteX1" fmla="*/ 370713 w 1847850"/>
                <a:gd name="connsiteY1" fmla="*/ 800100 h 800100"/>
                <a:gd name="connsiteX2" fmla="*/ 741521 w 1847850"/>
                <a:gd name="connsiteY2" fmla="*/ 0 h 800100"/>
                <a:gd name="connsiteX3" fmla="*/ 1112330 w 1847850"/>
                <a:gd name="connsiteY3" fmla="*/ 800100 h 800100"/>
                <a:gd name="connsiteX4" fmla="*/ 1483138 w 1847850"/>
                <a:gd name="connsiteY4" fmla="*/ 0 h 800100"/>
                <a:gd name="connsiteX5" fmla="*/ 1853946 w 1847850"/>
                <a:gd name="connsiteY5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7850" h="800100">
                  <a:moveTo>
                    <a:pt x="0" y="0"/>
                  </a:moveTo>
                  <a:cubicBezTo>
                    <a:pt x="185356" y="0"/>
                    <a:pt x="185356" y="800100"/>
                    <a:pt x="370713" y="800100"/>
                  </a:cubicBezTo>
                  <a:cubicBezTo>
                    <a:pt x="556070" y="800100"/>
                    <a:pt x="556070" y="0"/>
                    <a:pt x="741521" y="0"/>
                  </a:cubicBezTo>
                  <a:cubicBezTo>
                    <a:pt x="926878" y="0"/>
                    <a:pt x="926878" y="800100"/>
                    <a:pt x="1112330" y="800100"/>
                  </a:cubicBezTo>
                  <a:cubicBezTo>
                    <a:pt x="1297781" y="800100"/>
                    <a:pt x="1297781" y="0"/>
                    <a:pt x="1483138" y="0"/>
                  </a:cubicBezTo>
                  <a:cubicBezTo>
                    <a:pt x="1668494" y="0"/>
                    <a:pt x="1668589" y="800100"/>
                    <a:pt x="1853946" y="800100"/>
                  </a:cubicBezTo>
                </a:path>
              </a:pathLst>
            </a:custGeom>
            <a:noFill/>
            <a:ln w="3492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987B11C7-CBE7-49E0-8FF1-3E13F855CAC9}"/>
              </a:ext>
            </a:extLst>
          </p:cNvPr>
          <p:cNvSpPr txBox="1"/>
          <p:nvPr/>
        </p:nvSpPr>
        <p:spPr>
          <a:xfrm>
            <a:off x="10087884" y="5185030"/>
            <a:ext cx="1453559" cy="114492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1"/>
                </a:solidFill>
                <a:latin typeface="+mj-lt"/>
              </a:rPr>
              <a:t>Pitch or frequency</a:t>
            </a:r>
            <a:br>
              <a:rPr lang="en-US" sz="2000" dirty="0">
                <a:solidFill>
                  <a:schemeClr val="accent5"/>
                </a:solidFill>
                <a:latin typeface="+mj-lt"/>
              </a:rPr>
            </a:br>
            <a:r>
              <a:rPr lang="en-US" sz="1200" dirty="0">
                <a:solidFill>
                  <a:schemeClr val="accent5"/>
                </a:solidFill>
              </a:rPr>
              <a:t>measured in cycles</a:t>
            </a:r>
            <a:br>
              <a:rPr lang="en-US" sz="1200" dirty="0">
                <a:solidFill>
                  <a:schemeClr val="accent5"/>
                </a:solidFill>
              </a:rPr>
            </a:br>
            <a:r>
              <a:rPr lang="en-US" sz="1200" dirty="0">
                <a:solidFill>
                  <a:schemeClr val="accent5"/>
                </a:solidFill>
              </a:rPr>
              <a:t>per second (Hz)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3255016-22BF-4363-9E56-EA4BEED8CD26}"/>
              </a:ext>
            </a:extLst>
          </p:cNvPr>
          <p:cNvSpPr txBox="1"/>
          <p:nvPr/>
        </p:nvSpPr>
        <p:spPr>
          <a:xfrm>
            <a:off x="1202621" y="5856009"/>
            <a:ext cx="516487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125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0F79221-A0EF-440C-8057-BD6993E11EF2}"/>
              </a:ext>
            </a:extLst>
          </p:cNvPr>
          <p:cNvSpPr txBox="1"/>
          <p:nvPr/>
        </p:nvSpPr>
        <p:spPr>
          <a:xfrm>
            <a:off x="9419032" y="5856009"/>
            <a:ext cx="68801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4 000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11A5CD0-D134-4199-83AA-D771801B0945}"/>
              </a:ext>
            </a:extLst>
          </p:cNvPr>
          <p:cNvSpPr txBox="1"/>
          <p:nvPr/>
        </p:nvSpPr>
        <p:spPr>
          <a:xfrm>
            <a:off x="7747536" y="5856009"/>
            <a:ext cx="68801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2 000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BD46E60-9AEA-4828-9679-9F41C8DCB6EA}"/>
              </a:ext>
            </a:extLst>
          </p:cNvPr>
          <p:cNvSpPr txBox="1"/>
          <p:nvPr/>
        </p:nvSpPr>
        <p:spPr>
          <a:xfrm>
            <a:off x="6076041" y="5856009"/>
            <a:ext cx="68801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1 000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64BD794-3757-44AD-8A36-32AF50A2DDD2}"/>
              </a:ext>
            </a:extLst>
          </p:cNvPr>
          <p:cNvSpPr txBox="1"/>
          <p:nvPr/>
        </p:nvSpPr>
        <p:spPr>
          <a:xfrm>
            <a:off x="4485497" y="5858253"/>
            <a:ext cx="526106" cy="313932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500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747AD22-4D88-4A46-84E8-DFC8AFEBB02C}"/>
              </a:ext>
            </a:extLst>
          </p:cNvPr>
          <p:cNvSpPr txBox="1"/>
          <p:nvPr/>
        </p:nvSpPr>
        <p:spPr>
          <a:xfrm>
            <a:off x="2818811" y="5856009"/>
            <a:ext cx="516488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250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25A9FBE-F4C6-403F-9632-212AD21B4957}"/>
              </a:ext>
            </a:extLst>
          </p:cNvPr>
          <p:cNvSpPr txBox="1"/>
          <p:nvPr/>
        </p:nvSpPr>
        <p:spPr>
          <a:xfrm>
            <a:off x="987464" y="5460703"/>
            <a:ext cx="295274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78E00E1-8486-4731-8917-FB27D293CFE7}"/>
              </a:ext>
            </a:extLst>
          </p:cNvPr>
          <p:cNvSpPr txBox="1"/>
          <p:nvPr/>
        </p:nvSpPr>
        <p:spPr>
          <a:xfrm>
            <a:off x="766250" y="2077578"/>
            <a:ext cx="516488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120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4AD5BD7-6934-44BD-854B-B259DF5C515F}"/>
              </a:ext>
            </a:extLst>
          </p:cNvPr>
          <p:cNvSpPr txBox="1"/>
          <p:nvPr/>
        </p:nvSpPr>
        <p:spPr>
          <a:xfrm>
            <a:off x="773816" y="2641432"/>
            <a:ext cx="508922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100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75C45D4-DB82-411E-BB53-6F1286086C17}"/>
              </a:ext>
            </a:extLst>
          </p:cNvPr>
          <p:cNvSpPr txBox="1"/>
          <p:nvPr/>
        </p:nvSpPr>
        <p:spPr>
          <a:xfrm>
            <a:off x="876858" y="3205286"/>
            <a:ext cx="40588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80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B71A352-DD54-4932-B5D0-EE172A716C5A}"/>
              </a:ext>
            </a:extLst>
          </p:cNvPr>
          <p:cNvSpPr txBox="1"/>
          <p:nvPr/>
        </p:nvSpPr>
        <p:spPr>
          <a:xfrm>
            <a:off x="876858" y="3769140"/>
            <a:ext cx="40588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60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72304ED-E33F-4221-B941-62801C398D0A}"/>
              </a:ext>
            </a:extLst>
          </p:cNvPr>
          <p:cNvSpPr txBox="1"/>
          <p:nvPr/>
        </p:nvSpPr>
        <p:spPr>
          <a:xfrm>
            <a:off x="876858" y="4332994"/>
            <a:ext cx="40588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40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3404723-01AF-4794-A51D-1EEF009DBF9C}"/>
              </a:ext>
            </a:extLst>
          </p:cNvPr>
          <p:cNvSpPr txBox="1"/>
          <p:nvPr/>
        </p:nvSpPr>
        <p:spPr>
          <a:xfrm>
            <a:off x="876858" y="4896848"/>
            <a:ext cx="405880" cy="3184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600" b="1" dirty="0">
                <a:solidFill>
                  <a:schemeClr val="accent5"/>
                </a:solidFill>
              </a:rPr>
              <a:t>20</a:t>
            </a:r>
            <a:endParaRPr lang="en-US" sz="3600" b="1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Tragic Marker" panose="00000504000000000004" pitchFamily="2" charset="0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77002E52-205A-4918-8AC7-0247108ADEC4}"/>
              </a:ext>
            </a:extLst>
          </p:cNvPr>
          <p:cNvGrpSpPr/>
          <p:nvPr/>
        </p:nvGrpSpPr>
        <p:grpSpPr>
          <a:xfrm>
            <a:off x="5939520" y="5165675"/>
            <a:ext cx="953176" cy="506626"/>
            <a:chOff x="6343650" y="5112153"/>
            <a:chExt cx="953176" cy="506626"/>
          </a:xfrm>
        </p:grpSpPr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84F8AF9D-F2EB-41EB-85D6-D3237B17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5400000">
              <a:off x="6350687" y="5105116"/>
              <a:ext cx="506626" cy="520700"/>
            </a:xfrm>
            <a:prstGeom prst="rect">
              <a:avLst/>
            </a:prstGeom>
            <a:effectLst>
              <a:outerShdw dist="50800" dir="4200000" algn="tl" rotWithShape="0">
                <a:prstClr val="black">
                  <a:alpha val="13000"/>
                </a:prstClr>
              </a:outerShdw>
            </a:effectLst>
          </p:spPr>
        </p:pic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16463472-5575-4441-BD7C-64367F0E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907490">
              <a:off x="6888351" y="5122081"/>
              <a:ext cx="408475" cy="419822"/>
            </a:xfrm>
            <a:prstGeom prst="rect">
              <a:avLst/>
            </a:prstGeom>
            <a:effectLst>
              <a:outerShdw dist="50800" dir="4200000" algn="tl" rotWithShape="0">
                <a:prstClr val="black">
                  <a:alpha val="13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C572D1-EA7A-4C86-AA7F-64C0CDADD3CC}"/>
              </a:ext>
            </a:extLst>
          </p:cNvPr>
          <p:cNvGrpSpPr/>
          <p:nvPr/>
        </p:nvGrpSpPr>
        <p:grpSpPr>
          <a:xfrm>
            <a:off x="9340893" y="5083737"/>
            <a:ext cx="696758" cy="438948"/>
            <a:chOff x="9340893" y="5083737"/>
            <a:chExt cx="696758" cy="438948"/>
          </a:xfrm>
        </p:grpSpPr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4F8F1B33-683D-417C-8E9A-1D44FC55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9340893" y="5083737"/>
              <a:ext cx="543338" cy="438948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438F3A5C-D814-45D5-913E-21C456335B43}"/>
                </a:ext>
              </a:extLst>
            </p:cNvPr>
            <p:cNvGrpSpPr/>
            <p:nvPr/>
          </p:nvGrpSpPr>
          <p:grpSpPr>
            <a:xfrm>
              <a:off x="9929702" y="5085898"/>
              <a:ext cx="107949" cy="206601"/>
              <a:chOff x="10171907" y="5124450"/>
              <a:chExt cx="107949" cy="206601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1B3960EB-69E0-4D6D-AD41-BC5F9DB16E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71907" y="5124450"/>
                <a:ext cx="69850" cy="44676"/>
              </a:xfrm>
              <a:prstGeom prst="line">
                <a:avLst/>
              </a:prstGeom>
              <a:ln w="31750" cap="rnd">
                <a:solidFill>
                  <a:srgbClr val="2E517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E080FB16-9C69-417A-9367-6DC87A830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71907" y="5286375"/>
                <a:ext cx="69850" cy="44676"/>
              </a:xfrm>
              <a:prstGeom prst="line">
                <a:avLst/>
              </a:prstGeom>
              <a:ln w="31750" cap="rnd">
                <a:solidFill>
                  <a:srgbClr val="2E517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20F3017C-D42C-4AFB-AFF2-DF3987437C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0957" y="5224463"/>
                <a:ext cx="88899" cy="0"/>
              </a:xfrm>
              <a:prstGeom prst="line">
                <a:avLst/>
              </a:prstGeom>
              <a:ln w="31750" cap="rnd">
                <a:solidFill>
                  <a:srgbClr val="2E517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0" name="Graphique 69">
            <a:extLst>
              <a:ext uri="{FF2B5EF4-FFF2-40B4-BE49-F238E27FC236}">
                <a16:creationId xmlns:a16="http://schemas.microsoft.com/office/drawing/2014/main" id="{80CAA5F5-86B3-4E6D-BBF4-1055CDBE83D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 rot="1800000">
            <a:off x="7846350" y="4360962"/>
            <a:ext cx="464654" cy="851458"/>
          </a:xfrm>
          <a:prstGeom prst="rect">
            <a:avLst/>
          </a:prstGeom>
        </p:spPr>
      </p:pic>
      <p:pic>
        <p:nvPicPr>
          <p:cNvPr id="71" name="Graphique 70">
            <a:extLst>
              <a:ext uri="{FF2B5EF4-FFF2-40B4-BE49-F238E27FC236}">
                <a16:creationId xmlns:a16="http://schemas.microsoft.com/office/drawing/2014/main" id="{654F1751-16DF-43BD-B9D8-F82C9113355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558674" y="5084762"/>
            <a:ext cx="493496" cy="558347"/>
          </a:xfrm>
          <a:prstGeom prst="rect">
            <a:avLst/>
          </a:prstGeom>
        </p:spPr>
      </p:pic>
      <p:pic>
        <p:nvPicPr>
          <p:cNvPr id="72" name="Graphique 71">
            <a:extLst>
              <a:ext uri="{FF2B5EF4-FFF2-40B4-BE49-F238E27FC236}">
                <a16:creationId xmlns:a16="http://schemas.microsoft.com/office/drawing/2014/main" id="{A019F724-A85B-4380-8431-E9182ADFEA5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 rot="16200000">
            <a:off x="8626775" y="3308014"/>
            <a:ext cx="6873239" cy="257210"/>
          </a:xfrm>
          <a:prstGeom prst="rect">
            <a:avLst/>
          </a:prstGeom>
        </p:spPr>
      </p:pic>
      <p:grpSp>
        <p:nvGrpSpPr>
          <p:cNvPr id="79" name="Groupe 78">
            <a:extLst>
              <a:ext uri="{FF2B5EF4-FFF2-40B4-BE49-F238E27FC236}">
                <a16:creationId xmlns:a16="http://schemas.microsoft.com/office/drawing/2014/main" id="{B140A020-670C-47C6-929D-BB8204D534D5}"/>
              </a:ext>
            </a:extLst>
          </p:cNvPr>
          <p:cNvGrpSpPr/>
          <p:nvPr/>
        </p:nvGrpSpPr>
        <p:grpSpPr>
          <a:xfrm>
            <a:off x="2039034" y="3292816"/>
            <a:ext cx="681988" cy="756242"/>
            <a:chOff x="2300289" y="3321844"/>
            <a:chExt cx="681988" cy="756242"/>
          </a:xfrm>
        </p:grpSpPr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F05C9DE5-5750-409D-8611-71107ECE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2300289" y="3398912"/>
              <a:ext cx="528636" cy="679174"/>
            </a:xfrm>
            <a:prstGeom prst="rect">
              <a:avLst/>
            </a:prstGeom>
          </p:spPr>
        </p:pic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A209C0B6-D7EA-430B-B295-42CCAAB28B3A}"/>
                </a:ext>
              </a:extLst>
            </p:cNvPr>
            <p:cNvGrpSpPr/>
            <p:nvPr/>
          </p:nvGrpSpPr>
          <p:grpSpPr>
            <a:xfrm rot="21117463">
              <a:off x="2874328" y="3321844"/>
              <a:ext cx="107949" cy="206601"/>
              <a:chOff x="10171907" y="5124450"/>
              <a:chExt cx="107949" cy="206601"/>
            </a:xfrm>
          </p:grpSpPr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A2A088B7-8386-42A8-9A78-DF1FFE821D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71907" y="5124450"/>
                <a:ext cx="69850" cy="44676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73ED42F8-6F85-4E3A-8EB0-C0E2AC499F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71907" y="5286375"/>
                <a:ext cx="69850" cy="44676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D23540F2-37EC-481D-86F7-F744F0C76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0957" y="5224463"/>
                <a:ext cx="88899" cy="0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0" name="Graphique 79">
            <a:extLst>
              <a:ext uri="{FF2B5EF4-FFF2-40B4-BE49-F238E27FC236}">
                <a16:creationId xmlns:a16="http://schemas.microsoft.com/office/drawing/2014/main" id="{09AF5704-5DB0-4B19-812D-D195CDFDB2D7}"/>
              </a:ext>
            </a:extLst>
          </p:cNvPr>
          <p:cNvPicPr>
            <a:picLocks noChangeAspect="1"/>
          </p:cNvPicPr>
          <p:nvPr/>
        </p:nvPicPr>
        <p:blipFill>
          <a:blip r:embed="rId41">
            <a:lum bright="-36000"/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182820" y="3751581"/>
            <a:ext cx="483102" cy="443824"/>
          </a:xfrm>
          <a:prstGeom prst="rect">
            <a:avLst/>
          </a:prstGeom>
        </p:spPr>
      </p:pic>
      <p:pic>
        <p:nvPicPr>
          <p:cNvPr id="81" name="Graphique 80">
            <a:extLst>
              <a:ext uri="{FF2B5EF4-FFF2-40B4-BE49-F238E27FC236}">
                <a16:creationId xmlns:a16="http://schemas.microsoft.com/office/drawing/2014/main" id="{1BC8D49E-9B18-4799-AAC5-0D181138DE9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6087042" y="2944846"/>
            <a:ext cx="618558" cy="766578"/>
          </a:xfrm>
          <a:prstGeom prst="rect">
            <a:avLst/>
          </a:prstGeom>
        </p:spPr>
      </p:pic>
      <p:pic>
        <p:nvPicPr>
          <p:cNvPr id="82" name="Graphique 81">
            <a:extLst>
              <a:ext uri="{FF2B5EF4-FFF2-40B4-BE49-F238E27FC236}">
                <a16:creationId xmlns:a16="http://schemas.microsoft.com/office/drawing/2014/main" id="{B8511654-CB0D-4584-9837-C17968B4D341}"/>
              </a:ext>
            </a:extLst>
          </p:cNvPr>
          <p:cNvPicPr>
            <a:picLocks noChangeAspect="1"/>
          </p:cNvPicPr>
          <p:nvPr/>
        </p:nvPicPr>
        <p:blipFill>
          <a:blip r:embed="rId45">
            <a:lum bright="-7000"/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8508689" y="2877108"/>
            <a:ext cx="724211" cy="678891"/>
          </a:xfrm>
          <a:prstGeom prst="rect">
            <a:avLst/>
          </a:prstGeom>
        </p:spPr>
      </p:pic>
      <p:pic>
        <p:nvPicPr>
          <p:cNvPr id="86" name="Graphique 85">
            <a:extLst>
              <a:ext uri="{FF2B5EF4-FFF2-40B4-BE49-F238E27FC236}">
                <a16:creationId xmlns:a16="http://schemas.microsoft.com/office/drawing/2014/main" id="{2FBB7C07-B7AC-4CC3-A157-36739E9BE68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 flipH="1">
            <a:off x="2595563" y="2486025"/>
            <a:ext cx="1023938" cy="457910"/>
          </a:xfrm>
          <a:prstGeom prst="rect">
            <a:avLst/>
          </a:prstGeom>
        </p:spPr>
      </p:pic>
      <p:sp>
        <p:nvSpPr>
          <p:cNvPr id="92" name="ZoneTexte 91">
            <a:extLst>
              <a:ext uri="{FF2B5EF4-FFF2-40B4-BE49-F238E27FC236}">
                <a16:creationId xmlns:a16="http://schemas.microsoft.com/office/drawing/2014/main" id="{9177052D-C4DB-41AC-8AE2-F26CB6259623}"/>
              </a:ext>
            </a:extLst>
          </p:cNvPr>
          <p:cNvSpPr txBox="1"/>
          <p:nvPr/>
        </p:nvSpPr>
        <p:spPr>
          <a:xfrm>
            <a:off x="2632396" y="4579906"/>
            <a:ext cx="961704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J ZG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977362A6-61E3-47E1-9213-BD608675B161}"/>
              </a:ext>
            </a:extLst>
          </p:cNvPr>
          <p:cNvSpPr txBox="1"/>
          <p:nvPr/>
        </p:nvSpPr>
        <p:spPr>
          <a:xfrm>
            <a:off x="3102296" y="4281456"/>
            <a:ext cx="961704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L NG NM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C7B4B303-4601-4159-98F7-17CD5D38C9E3}"/>
              </a:ext>
            </a:extLst>
          </p:cNvPr>
          <p:cNvSpPr txBox="1"/>
          <p:nvPr/>
        </p:nvSpPr>
        <p:spPr>
          <a:xfrm>
            <a:off x="3530600" y="4630706"/>
            <a:ext cx="613096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IU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402B1537-D2EC-4AD7-AFCF-8427C51928EE}"/>
              </a:ext>
            </a:extLst>
          </p:cNvPr>
          <p:cNvSpPr txBox="1"/>
          <p:nvPr/>
        </p:nvSpPr>
        <p:spPr>
          <a:xfrm>
            <a:off x="3854450" y="4630706"/>
            <a:ext cx="727396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VBD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E65CE5AB-229C-4619-842C-15620FFB15C3}"/>
              </a:ext>
            </a:extLst>
          </p:cNvPr>
          <p:cNvSpPr txBox="1"/>
          <p:nvPr/>
        </p:nvSpPr>
        <p:spPr>
          <a:xfrm>
            <a:off x="4527550" y="4046506"/>
            <a:ext cx="727396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A O R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E6A47FB4-C796-452E-8ACF-6DA3BC49D00F}"/>
              </a:ext>
            </a:extLst>
          </p:cNvPr>
          <p:cNvSpPr txBox="1"/>
          <p:nvPr/>
        </p:nvSpPr>
        <p:spPr>
          <a:xfrm>
            <a:off x="7621273" y="3827045"/>
            <a:ext cx="822640" cy="6482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P CH SH H K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FFF13A72-5848-4323-B83F-ECB69D679305}"/>
              </a:ext>
            </a:extLst>
          </p:cNvPr>
          <p:cNvSpPr txBox="1"/>
          <p:nvPr/>
        </p:nvSpPr>
        <p:spPr>
          <a:xfrm>
            <a:off x="8910323" y="4549744"/>
            <a:ext cx="276540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F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945FAA76-65DE-4B64-9962-6E05D547F8F2}"/>
              </a:ext>
            </a:extLst>
          </p:cNvPr>
          <p:cNvSpPr txBox="1"/>
          <p:nvPr/>
        </p:nvSpPr>
        <p:spPr>
          <a:xfrm>
            <a:off x="9153211" y="4568795"/>
            <a:ext cx="686114" cy="37125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accent5"/>
                </a:solidFill>
                <a:latin typeface="+mj-lt"/>
              </a:rPr>
              <a:t>TH S</a:t>
            </a:r>
          </a:p>
        </p:txBody>
      </p:sp>
      <p:pic>
        <p:nvPicPr>
          <p:cNvPr id="3" name="Robinet eau">
            <a:hlinkClick r:id="" action="ppaction://media"/>
            <a:extLst>
              <a:ext uri="{FF2B5EF4-FFF2-40B4-BE49-F238E27FC236}">
                <a16:creationId xmlns:a16="http://schemas.microsoft.com/office/drawing/2014/main" id="{80571909-4FBF-49BD-88BB-B7DBDDE014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13"/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92514" y="-518240"/>
            <a:ext cx="244475" cy="244475"/>
          </a:xfrm>
          <a:prstGeom prst="rect">
            <a:avLst/>
          </a:prstGeom>
        </p:spPr>
      </p:pic>
      <p:pic>
        <p:nvPicPr>
          <p:cNvPr id="7" name="Montre">
            <a:hlinkClick r:id="" action="ppaction://media"/>
            <a:extLst>
              <a:ext uri="{FF2B5EF4-FFF2-40B4-BE49-F238E27FC236}">
                <a16:creationId xmlns:a16="http://schemas.microsoft.com/office/drawing/2014/main" id="{13E6A9FF-20E3-4474-80FE-8D62666B92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336288" y="-518240"/>
            <a:ext cx="244475" cy="244475"/>
          </a:xfrm>
          <a:prstGeom prst="rect">
            <a:avLst/>
          </a:prstGeom>
        </p:spPr>
      </p:pic>
      <p:pic>
        <p:nvPicPr>
          <p:cNvPr id="14" name="B├®b├® pleurs">
            <a:hlinkClick r:id="" action="ppaction://media"/>
            <a:extLst>
              <a:ext uri="{FF2B5EF4-FFF2-40B4-BE49-F238E27FC236}">
                <a16:creationId xmlns:a16="http://schemas.microsoft.com/office/drawing/2014/main" id="{BF8F0C7B-7B01-4AB7-8D0F-14E92308A23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2278011" y="-468547"/>
            <a:ext cx="244475" cy="244475"/>
          </a:xfrm>
          <a:prstGeom prst="rect">
            <a:avLst/>
          </a:prstGeom>
        </p:spPr>
      </p:pic>
      <p:pic>
        <p:nvPicPr>
          <p:cNvPr id="15" name="Chien">
            <a:hlinkClick r:id="" action="ppaction://media"/>
            <a:extLst>
              <a:ext uri="{FF2B5EF4-FFF2-40B4-BE49-F238E27FC236}">
                <a16:creationId xmlns:a16="http://schemas.microsoft.com/office/drawing/2014/main" id="{92EDB0D1-FBC2-4C03-9BE0-75667D91490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2761479" y="-481162"/>
            <a:ext cx="244475" cy="244475"/>
          </a:xfrm>
          <a:prstGeom prst="rect">
            <a:avLst/>
          </a:prstGeom>
        </p:spPr>
      </p:pic>
      <p:pic>
        <p:nvPicPr>
          <p:cNvPr id="16" name="Piano">
            <a:hlinkClick r:id="" action="ppaction://media"/>
            <a:extLst>
              <a:ext uri="{FF2B5EF4-FFF2-40B4-BE49-F238E27FC236}">
                <a16:creationId xmlns:a16="http://schemas.microsoft.com/office/drawing/2014/main" id="{4ACF3550-96D7-42A3-B3D1-7DAC387476F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335299" y="-481688"/>
            <a:ext cx="244475" cy="244475"/>
          </a:xfrm>
          <a:prstGeom prst="rect">
            <a:avLst/>
          </a:prstGeom>
        </p:spPr>
      </p:pic>
      <p:pic>
        <p:nvPicPr>
          <p:cNvPr id="18" name="Telephone">
            <a:hlinkClick r:id="" action="ppaction://media"/>
            <a:extLst>
              <a:ext uri="{FF2B5EF4-FFF2-40B4-BE49-F238E27FC236}">
                <a16:creationId xmlns:a16="http://schemas.microsoft.com/office/drawing/2014/main" id="{64B72F9B-896C-4441-89B1-C17F73645B3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3881453" y="-466974"/>
            <a:ext cx="244475" cy="244475"/>
          </a:xfrm>
          <a:prstGeom prst="rect">
            <a:avLst/>
          </a:prstGeom>
        </p:spPr>
      </p:pic>
      <p:pic>
        <p:nvPicPr>
          <p:cNvPr id="88" name="Graphique 82">
            <a:extLst>
              <a:ext uri="{FF2B5EF4-FFF2-40B4-BE49-F238E27FC236}">
                <a16:creationId xmlns:a16="http://schemas.microsoft.com/office/drawing/2014/main" id="{5975AD0B-E8D3-41BE-9942-859BFFDED2D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379820" y="2375942"/>
            <a:ext cx="657074" cy="405358"/>
          </a:xfrm>
          <a:prstGeom prst="rect">
            <a:avLst/>
          </a:prstGeom>
        </p:spPr>
      </p:pic>
      <p:pic>
        <p:nvPicPr>
          <p:cNvPr id="112" name="Graphique 84">
            <a:extLst>
              <a:ext uri="{FF2B5EF4-FFF2-40B4-BE49-F238E27FC236}">
                <a16:creationId xmlns:a16="http://schemas.microsoft.com/office/drawing/2014/main" id="{B4A516B0-6DE0-45C2-8270-703B246310B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676707" y="2322171"/>
            <a:ext cx="583613" cy="363879"/>
          </a:xfrm>
          <a:prstGeom prst="rect">
            <a:avLst/>
          </a:prstGeom>
        </p:spPr>
      </p:pic>
      <p:pic>
        <p:nvPicPr>
          <p:cNvPr id="114" name="Graphique 83">
            <a:extLst>
              <a:ext uri="{FF2B5EF4-FFF2-40B4-BE49-F238E27FC236}">
                <a16:creationId xmlns:a16="http://schemas.microsoft.com/office/drawing/2014/main" id="{640A1779-7397-4774-B4D8-ED77D4ABB65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994783" y="2019414"/>
            <a:ext cx="1135374" cy="692036"/>
          </a:xfrm>
          <a:prstGeom prst="rect">
            <a:avLst/>
          </a:prstGeom>
          <a:effectLst>
            <a:outerShdw dist="381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116" name="Graphique 86">
            <a:extLst>
              <a:ext uri="{FF2B5EF4-FFF2-40B4-BE49-F238E27FC236}">
                <a16:creationId xmlns:a16="http://schemas.microsoft.com/office/drawing/2014/main" id="{DB3BA548-F2E0-4AB5-B9DD-FF00080684B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813800" y="1885949"/>
            <a:ext cx="1237950" cy="600075"/>
          </a:xfrm>
          <a:prstGeom prst="rect">
            <a:avLst/>
          </a:prstGeom>
        </p:spPr>
      </p:pic>
      <p:pic>
        <p:nvPicPr>
          <p:cNvPr id="20" name="H├®licopt├¿re">
            <a:hlinkClick r:id="" action="ppaction://media"/>
            <a:extLst>
              <a:ext uri="{FF2B5EF4-FFF2-40B4-BE49-F238E27FC236}">
                <a16:creationId xmlns:a16="http://schemas.microsoft.com/office/drawing/2014/main" id="{2C15CDFE-451B-427E-B594-1B2FC942E8C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4938741" y="-468547"/>
            <a:ext cx="244475" cy="244475"/>
          </a:xfrm>
          <a:prstGeom prst="rect">
            <a:avLst/>
          </a:prstGeom>
        </p:spPr>
      </p:pic>
      <p:pic>
        <p:nvPicPr>
          <p:cNvPr id="21" name="Camion">
            <a:hlinkClick r:id="" action="ppaction://media"/>
            <a:extLst>
              <a:ext uri="{FF2B5EF4-FFF2-40B4-BE49-F238E27FC236}">
                <a16:creationId xmlns:a16="http://schemas.microsoft.com/office/drawing/2014/main" id="{62752A76-1981-4119-84BB-635B17B9F55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84895" y="-482075"/>
            <a:ext cx="244475" cy="244476"/>
          </a:xfrm>
          <a:prstGeom prst="rect">
            <a:avLst/>
          </a:prstGeom>
        </p:spPr>
      </p:pic>
      <p:pic>
        <p:nvPicPr>
          <p:cNvPr id="23" name="Guitare">
            <a:hlinkClick r:id="" action="ppaction://media"/>
            <a:extLst>
              <a:ext uri="{FF2B5EF4-FFF2-40B4-BE49-F238E27FC236}">
                <a16:creationId xmlns:a16="http://schemas.microsoft.com/office/drawing/2014/main" id="{85735526-ACA7-4D72-A50C-3811E0D11AD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440488" y="-903288"/>
            <a:ext cx="244475" cy="244475"/>
          </a:xfrm>
          <a:prstGeom prst="rect">
            <a:avLst/>
          </a:prstGeom>
        </p:spPr>
      </p:pic>
      <p:pic>
        <p:nvPicPr>
          <p:cNvPr id="117" name="Avion">
            <a:hlinkClick r:id="" action="ppaction://media"/>
            <a:extLst>
              <a:ext uri="{FF2B5EF4-FFF2-40B4-BE49-F238E27FC236}">
                <a16:creationId xmlns:a16="http://schemas.microsoft.com/office/drawing/2014/main" id="{27CCE2DF-FB1E-4292-8E8F-A86B379F57C8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>
                  <p14:fade in="250" out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7196138" y="-773113"/>
            <a:ext cx="244475" cy="244475"/>
          </a:xfrm>
          <a:prstGeom prst="rect">
            <a:avLst/>
          </a:prstGeom>
        </p:spPr>
      </p:pic>
      <p:pic>
        <p:nvPicPr>
          <p:cNvPr id="22" name="Tondeuse">
            <a:hlinkClick r:id="" action="ppaction://media"/>
            <a:extLst>
              <a:ext uri="{FF2B5EF4-FFF2-40B4-BE49-F238E27FC236}">
                <a16:creationId xmlns:a16="http://schemas.microsoft.com/office/drawing/2014/main" id="{629F4C82-24B1-43DE-BE1B-2B61AB494D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3">
                  <p14:trim st="2780"/>
                  <p14:fade in="250"/>
                </p14:media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4387326" y="-461154"/>
            <a:ext cx="244475" cy="244475"/>
          </a:xfrm>
          <a:prstGeom prst="rect">
            <a:avLst/>
          </a:prstGeom>
        </p:spPr>
      </p:pic>
      <p:pic>
        <p:nvPicPr>
          <p:cNvPr id="19" name="Oiseaux2">
            <a:hlinkClick r:id="" action="ppaction://media"/>
            <a:extLst>
              <a:ext uri="{FF2B5EF4-FFF2-40B4-BE49-F238E27FC236}">
                <a16:creationId xmlns:a16="http://schemas.microsoft.com/office/drawing/2014/main" id="{C6BBC8ED-692C-48E4-9493-2C84C55F4F1F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1826428" y="-506544"/>
            <a:ext cx="244475" cy="244475"/>
          </a:xfrm>
          <a:prstGeom prst="rect">
            <a:avLst/>
          </a:prstGeom>
        </p:spPr>
      </p:pic>
      <p:pic>
        <p:nvPicPr>
          <p:cNvPr id="24" name="Feuilles2">
            <a:hlinkClick r:id="" action="ppaction://media"/>
            <a:extLst>
              <a:ext uri="{FF2B5EF4-FFF2-40B4-BE49-F238E27FC236}">
                <a16:creationId xmlns:a16="http://schemas.microsoft.com/office/drawing/2014/main" id="{CBD0CD27-8D4B-47DD-B7AE-53A013A8FB3F}"/>
              </a:ext>
            </a:extLst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840290" y="-533459"/>
            <a:ext cx="244475" cy="24447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65228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6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09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106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06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89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08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57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106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106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106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447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1" grpId="0" animBg="1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5BDFA350-A098-4E29-BC6B-CA9DFDBD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831" b="12205"/>
          <a:stretch/>
        </p:blipFill>
        <p:spPr>
          <a:xfrm>
            <a:off x="-14514" y="-1"/>
            <a:ext cx="12221028" cy="68580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3A05D1-6DF0-43E9-B731-744EA6658326}"/>
              </a:ext>
            </a:extLst>
          </p:cNvPr>
          <p:cNvSpPr txBox="1"/>
          <p:nvPr/>
        </p:nvSpPr>
        <p:spPr>
          <a:xfrm>
            <a:off x="3041798" y="600761"/>
            <a:ext cx="6108403" cy="14219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600" dirty="0">
                <a:solidFill>
                  <a:schemeClr val="bg1"/>
                </a:solidFill>
                <a:effectLst>
                  <a:outerShdw dist="63500" dir="2700000" algn="tl" rotWithShape="0">
                    <a:prstClr val="black">
                      <a:alpha val="31000"/>
                    </a:prstClr>
                  </a:outerShdw>
                </a:effectLst>
                <a:latin typeface="+mj-lt"/>
              </a:rPr>
              <a:t>My audiogram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2B9B454-876A-40D3-92F0-742F4265E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626775" y="3308014"/>
            <a:ext cx="6873239" cy="25721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DCC737DC-2BDC-4FD4-8E52-112395BB44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9D742A4-AF56-476B-8379-8AA9BBA63528}"/>
              </a:ext>
            </a:extLst>
          </p:cNvPr>
          <p:cNvGrpSpPr/>
          <p:nvPr/>
        </p:nvGrpSpPr>
        <p:grpSpPr>
          <a:xfrm>
            <a:off x="2062479" y="3635293"/>
            <a:ext cx="953176" cy="506626"/>
            <a:chOff x="6343650" y="5112153"/>
            <a:chExt cx="953176" cy="506626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2A2282AD-6508-4CDA-ACDF-29EAB5390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6350687" y="5105116"/>
              <a:ext cx="506626" cy="520700"/>
            </a:xfrm>
            <a:prstGeom prst="rect">
              <a:avLst/>
            </a:prstGeom>
            <a:effectLst>
              <a:outerShdw dist="50800" dir="4200000" algn="tl" rotWithShape="0">
                <a:prstClr val="black">
                  <a:alpha val="13000"/>
                </a:prstClr>
              </a:outerShdw>
            </a:effectLst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55AA6C52-9BA0-4AF8-BFAF-877DD0834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907490">
              <a:off x="6888351" y="5122081"/>
              <a:ext cx="408475" cy="419822"/>
            </a:xfrm>
            <a:prstGeom prst="rect">
              <a:avLst/>
            </a:prstGeom>
            <a:effectLst>
              <a:outerShdw dist="50800" dir="4200000" algn="tl" rotWithShape="0">
                <a:prstClr val="black">
                  <a:alpha val="13000"/>
                </a:prstClr>
              </a:outerShdw>
            </a:effectLst>
          </p:spPr>
        </p:pic>
      </p:grpSp>
      <p:pic>
        <p:nvPicPr>
          <p:cNvPr id="14" name="Graphique 13">
            <a:extLst>
              <a:ext uri="{FF2B5EF4-FFF2-40B4-BE49-F238E27FC236}">
                <a16:creationId xmlns:a16="http://schemas.microsoft.com/office/drawing/2014/main" id="{21064982-C6CB-4636-9D72-830BBB85EE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5254" y="5491504"/>
            <a:ext cx="543338" cy="43894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78EECD7B-6F98-42F9-84AA-78A8C2DC7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00000">
            <a:off x="1959053" y="4292675"/>
            <a:ext cx="464654" cy="851458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E66BF020-2675-4E06-B3A0-05D93C817C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57690" y="5483180"/>
            <a:ext cx="493496" cy="558347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8941051D-67F2-43EC-8C8C-4C3CC21E1C24}"/>
              </a:ext>
            </a:extLst>
          </p:cNvPr>
          <p:cNvGrpSpPr/>
          <p:nvPr/>
        </p:nvGrpSpPr>
        <p:grpSpPr>
          <a:xfrm>
            <a:off x="355929" y="6081716"/>
            <a:ext cx="681988" cy="756242"/>
            <a:chOff x="2300289" y="3321844"/>
            <a:chExt cx="681988" cy="756242"/>
          </a:xfrm>
        </p:grpSpPr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0ED14873-2DB2-4FE4-9562-DDA4C2E0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300289" y="3398912"/>
              <a:ext cx="528636" cy="679174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7973FBC7-1E96-41A3-9368-877BA33F8800}"/>
                </a:ext>
              </a:extLst>
            </p:cNvPr>
            <p:cNvGrpSpPr/>
            <p:nvPr/>
          </p:nvGrpSpPr>
          <p:grpSpPr>
            <a:xfrm rot="21117463">
              <a:off x="2874328" y="3321844"/>
              <a:ext cx="107949" cy="206601"/>
              <a:chOff x="10171907" y="5124450"/>
              <a:chExt cx="107949" cy="206601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F2719625-4292-4E6F-B64C-E03DD32C39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71907" y="5124450"/>
                <a:ext cx="69850" cy="44676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C7BCBF73-B8CE-4292-9169-DC3FF995C6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71907" y="5286375"/>
                <a:ext cx="69850" cy="44676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1677DA26-00AF-4240-935D-127A6A893E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0957" y="5224463"/>
                <a:ext cx="88899" cy="0"/>
              </a:xfrm>
              <a:prstGeom prst="line">
                <a:avLst/>
              </a:prstGeom>
              <a:ln w="22225" cap="rnd">
                <a:solidFill>
                  <a:srgbClr val="BF692E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Graphique 22">
            <a:extLst>
              <a:ext uri="{FF2B5EF4-FFF2-40B4-BE49-F238E27FC236}">
                <a16:creationId xmlns:a16="http://schemas.microsoft.com/office/drawing/2014/main" id="{42067CA4-1B62-4D3A-8B58-F743ED630ED9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-36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69040" y="3646934"/>
            <a:ext cx="483102" cy="443824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B4242CE3-DB9D-4696-BB0A-45AD28661A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94019" y="2587875"/>
            <a:ext cx="618558" cy="766578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80E6A48B-3674-4250-9CF0-115A2EC59D4F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 bright="-7000"/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0561" y="4443513"/>
            <a:ext cx="724211" cy="678891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7113858C-2FD2-4816-83FF-59799B00C2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01629" y="3685927"/>
            <a:ext cx="657074" cy="405358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B0EBD398-FF00-4696-BA57-5F3A4D7B32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98966" y="2621869"/>
            <a:ext cx="1135374" cy="692036"/>
          </a:xfrm>
          <a:prstGeom prst="rect">
            <a:avLst/>
          </a:prstGeom>
          <a:effectLst>
            <a:outerShdw dist="381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D8ED3E36-3362-4F3E-B1BB-3304B56410A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812631" y="6260298"/>
            <a:ext cx="583613" cy="363879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86C127F7-96AE-4510-B352-A824A944DAD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flipH="1">
            <a:off x="301181" y="1816687"/>
            <a:ext cx="1023938" cy="457910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D9DC855E-8B23-4E5A-A4D4-F9D064C2DD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622030" y="1749749"/>
            <a:ext cx="1237950" cy="60007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676001A6-AD46-4BD4-BE85-1644EF4970C6}"/>
              </a:ext>
            </a:extLst>
          </p:cNvPr>
          <p:cNvSpPr txBox="1"/>
          <p:nvPr/>
        </p:nvSpPr>
        <p:spPr>
          <a:xfrm>
            <a:off x="5847939" y="3445313"/>
            <a:ext cx="186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>
                <a:solidFill>
                  <a:schemeClr val="bg1"/>
                </a:solidFill>
              </a:rPr>
              <a:t>Insert </a:t>
            </a:r>
            <a:r>
              <a:rPr lang="de-CH" sz="1400" i="1" dirty="0" err="1">
                <a:solidFill>
                  <a:schemeClr val="bg1"/>
                </a:solidFill>
              </a:rPr>
              <a:t>your</a:t>
            </a:r>
            <a:r>
              <a:rPr lang="de-CH" sz="1400" i="1" dirty="0">
                <a:solidFill>
                  <a:schemeClr val="bg1"/>
                </a:solidFill>
              </a:rPr>
              <a:t> audiogram</a:t>
            </a:r>
          </a:p>
        </p:txBody>
      </p:sp>
      <p:sp>
        <p:nvSpPr>
          <p:cNvPr id="32" name="Rectangle 40">
            <a:extLst>
              <a:ext uri="{FF2B5EF4-FFF2-40B4-BE49-F238E27FC236}">
                <a16:creationId xmlns:a16="http://schemas.microsoft.com/office/drawing/2014/main" id="{6DF179E5-F0C6-4283-9ABC-2A1CA27FB072}"/>
              </a:ext>
            </a:extLst>
          </p:cNvPr>
          <p:cNvSpPr/>
          <p:nvPr/>
        </p:nvSpPr>
        <p:spPr>
          <a:xfrm>
            <a:off x="12446000" y="0"/>
            <a:ext cx="3022600" cy="1760220"/>
          </a:xfrm>
          <a:prstGeom prst="rect">
            <a:avLst/>
          </a:prstGeom>
          <a:gradFill>
            <a:gsLst>
              <a:gs pos="28000">
                <a:schemeClr val="accent5"/>
              </a:gs>
              <a:gs pos="77000">
                <a:srgbClr val="004466"/>
              </a:gs>
              <a:gs pos="76000">
                <a:srgbClr val="0D4D6E"/>
              </a:gs>
              <a:gs pos="28000">
                <a:srgbClr val="0E4E6E"/>
              </a:gs>
            </a:gsLst>
            <a:lin ang="1800000" scaled="0"/>
          </a:gradFill>
          <a:ln>
            <a:noFill/>
          </a:ln>
          <a:effectLst>
            <a:outerShdw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HOW TO ADD YOUR OWN AUDIOGRAM: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Take a picture of your audiogram and save it onto your computer.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Go to “Insert image” and upload it.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0329089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e 76">
            <a:extLst>
              <a:ext uri="{FF2B5EF4-FFF2-40B4-BE49-F238E27FC236}">
                <a16:creationId xmlns:a16="http://schemas.microsoft.com/office/drawing/2014/main" id="{56DF9726-4C4E-443E-8941-A91FED97FB82}"/>
              </a:ext>
            </a:extLst>
          </p:cNvPr>
          <p:cNvGrpSpPr/>
          <p:nvPr/>
        </p:nvGrpSpPr>
        <p:grpSpPr>
          <a:xfrm>
            <a:off x="-3905250" y="0"/>
            <a:ext cx="20612100" cy="6858000"/>
            <a:chOff x="-5581650" y="0"/>
            <a:chExt cx="20612100" cy="6858000"/>
          </a:xfrm>
        </p:grpSpPr>
        <p:sp>
          <p:nvSpPr>
            <p:cNvPr id="78" name="Parallélogramme 77">
              <a:extLst>
                <a:ext uri="{FF2B5EF4-FFF2-40B4-BE49-F238E27FC236}">
                  <a16:creationId xmlns:a16="http://schemas.microsoft.com/office/drawing/2014/main" id="{5A3FC648-1E06-4898-9383-A7EC4977AD4D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Parallélogramme 78">
              <a:extLst>
                <a:ext uri="{FF2B5EF4-FFF2-40B4-BE49-F238E27FC236}">
                  <a16:creationId xmlns:a16="http://schemas.microsoft.com/office/drawing/2014/main" id="{3971E971-9DEE-4769-B666-F078A066A8BE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Parallélogramme 79">
              <a:extLst>
                <a:ext uri="{FF2B5EF4-FFF2-40B4-BE49-F238E27FC236}">
                  <a16:creationId xmlns:a16="http://schemas.microsoft.com/office/drawing/2014/main" id="{6E00E91D-44AD-4B1F-8480-FFB026F1AF79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Parallélogramme 80">
              <a:extLst>
                <a:ext uri="{FF2B5EF4-FFF2-40B4-BE49-F238E27FC236}">
                  <a16:creationId xmlns:a16="http://schemas.microsoft.com/office/drawing/2014/main" id="{BDEE8899-973A-42CF-99DD-0CE041ADF42F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1" name="ZoneTexte 90">
            <a:extLst>
              <a:ext uri="{FF2B5EF4-FFF2-40B4-BE49-F238E27FC236}">
                <a16:creationId xmlns:a16="http://schemas.microsoft.com/office/drawing/2014/main" id="{5FACE49A-BB2A-4793-BEC1-EDE4FA8CA7D4}"/>
              </a:ext>
            </a:extLst>
          </p:cNvPr>
          <p:cNvSpPr txBox="1"/>
          <p:nvPr/>
        </p:nvSpPr>
        <p:spPr>
          <a:xfrm rot="20501697">
            <a:off x="4259949" y="4839545"/>
            <a:ext cx="1795684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chemeClr val="tx1">
                    <a:alpha val="24000"/>
                  </a:schemeClr>
                </a:solidFill>
                <a:latin typeface="Tragic Marker" panose="00000504000000000004" pitchFamily="2" charset="0"/>
              </a:rPr>
              <a:t>Splash</a:t>
            </a:r>
            <a:endParaRPr lang="en-US" sz="4800" b="1" dirty="0">
              <a:solidFill>
                <a:schemeClr val="tx1">
                  <a:alpha val="24000"/>
                </a:schemeClr>
              </a:solidFill>
              <a:latin typeface="Tragic Marker" panose="00000504000000000004" pitchFamily="2" charset="0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C990B9CD-ADA0-4833-AEF6-DD667738E7CB}"/>
              </a:ext>
            </a:extLst>
          </p:cNvPr>
          <p:cNvSpPr txBox="1"/>
          <p:nvPr/>
        </p:nvSpPr>
        <p:spPr>
          <a:xfrm rot="1016373">
            <a:off x="3298495" y="2253826"/>
            <a:ext cx="1447832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 err="1">
                <a:solidFill>
                  <a:schemeClr val="tx1">
                    <a:alpha val="24000"/>
                  </a:schemeClr>
                </a:solidFill>
                <a:latin typeface="Tragic Marker" panose="00000504000000000004" pitchFamily="2" charset="0"/>
              </a:rPr>
              <a:t>Bloop</a:t>
            </a:r>
            <a:endParaRPr lang="en-US" sz="4800" b="1" dirty="0">
              <a:solidFill>
                <a:schemeClr val="tx1">
                  <a:alpha val="24000"/>
                </a:schemeClr>
              </a:solidFill>
              <a:latin typeface="Tragic Marker" panose="00000504000000000004" pitchFamily="2" charset="0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9E2AC94-55CD-44AA-B22A-7984D54AB18B}"/>
              </a:ext>
            </a:extLst>
          </p:cNvPr>
          <p:cNvSpPr txBox="1"/>
          <p:nvPr/>
        </p:nvSpPr>
        <p:spPr>
          <a:xfrm rot="20452271">
            <a:off x="554735" y="2921390"/>
            <a:ext cx="144731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 err="1">
                <a:solidFill>
                  <a:schemeClr val="tx1">
                    <a:alpha val="24000"/>
                  </a:schemeClr>
                </a:solidFill>
                <a:latin typeface="Tragic Marker" panose="00000504000000000004" pitchFamily="2" charset="0"/>
              </a:rPr>
              <a:t>Driiiing</a:t>
            </a:r>
            <a:endParaRPr lang="en-US" sz="3600" b="1" dirty="0">
              <a:solidFill>
                <a:schemeClr val="tx1">
                  <a:alpha val="24000"/>
                </a:schemeClr>
              </a:solidFill>
              <a:latin typeface="Tragic Marker" panose="00000504000000000004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AC286FA-4928-4A5E-8906-853FDC67F3A3}"/>
              </a:ext>
            </a:extLst>
          </p:cNvPr>
          <p:cNvGrpSpPr/>
          <p:nvPr/>
        </p:nvGrpSpPr>
        <p:grpSpPr>
          <a:xfrm>
            <a:off x="-9525" y="0"/>
            <a:ext cx="12211050" cy="1779699"/>
            <a:chOff x="-9525" y="377368"/>
            <a:chExt cx="12211050" cy="1779699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D07247-2D4D-431A-9AAC-C918C456BA6A}"/>
                </a:ext>
              </a:extLst>
            </p:cNvPr>
            <p:cNvSpPr/>
            <p:nvPr/>
          </p:nvSpPr>
          <p:spPr>
            <a:xfrm rot="10800000">
              <a:off x="-7938" y="377368"/>
              <a:ext cx="12199938" cy="13517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78992545-581D-4F8B-B0F7-9AF7C142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525" y="1700105"/>
              <a:ext cx="12211050" cy="456962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71C0349-3E12-48ED-BCC3-C933421D7EBE}"/>
              </a:ext>
            </a:extLst>
          </p:cNvPr>
          <p:cNvSpPr txBox="1"/>
          <p:nvPr/>
        </p:nvSpPr>
        <p:spPr>
          <a:xfrm>
            <a:off x="3195528" y="267841"/>
            <a:ext cx="5800947" cy="107721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E0457B"/>
                </a:solidFill>
                <a:latin typeface="+mj-lt"/>
              </a:rPr>
              <a:t>My </a:t>
            </a:r>
            <a:r>
              <a:rPr lang="en-US" sz="8000" dirty="0">
                <a:solidFill>
                  <a:schemeClr val="accent1"/>
                </a:solidFill>
                <a:latin typeface="+mj-lt"/>
              </a:rPr>
              <a:t>3</a:t>
            </a:r>
            <a:r>
              <a:rPr lang="en-US" sz="4800" dirty="0">
                <a:solidFill>
                  <a:srgbClr val="E0457B"/>
                </a:solidFill>
                <a:latin typeface="+mj-lt"/>
              </a:rPr>
              <a:t> favorite sounds are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39859E79-9275-4690-B3E8-76EE97AD3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0948" y="3302796"/>
            <a:ext cx="3509736" cy="2139268"/>
          </a:xfrm>
          <a:prstGeom prst="rect">
            <a:avLst/>
          </a:prstGeom>
          <a:effectLst>
            <a:outerShdw dist="38100" dir="27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C7909085-0C15-42B2-983F-8C6D295D3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8945" y="2283279"/>
            <a:ext cx="370891" cy="612776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9DE6EBAD-65A5-4218-8AFC-B5D3A3D01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9165" y="5040992"/>
            <a:ext cx="380320" cy="115617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4C708018-640F-4F1C-A890-6BEE2941AE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3699" y="2501090"/>
            <a:ext cx="368075" cy="1063327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F88B72B-661B-4026-A2D3-FFE3BD0D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758139" y="5588000"/>
            <a:ext cx="591686" cy="894104"/>
          </a:xfrm>
          <a:prstGeom prst="rect">
            <a:avLst/>
          </a:prstGeom>
        </p:spPr>
      </p:pic>
      <p:sp>
        <p:nvSpPr>
          <p:cNvPr id="33" name="Freeform 5">
            <a:extLst>
              <a:ext uri="{FF2B5EF4-FFF2-40B4-BE49-F238E27FC236}">
                <a16:creationId xmlns:a16="http://schemas.microsoft.com/office/drawing/2014/main" id="{F8F13F45-5867-4C99-AADC-D6CF2D20C11F}"/>
              </a:ext>
            </a:extLst>
          </p:cNvPr>
          <p:cNvSpPr>
            <a:spLocks/>
          </p:cNvSpPr>
          <p:nvPr/>
        </p:nvSpPr>
        <p:spPr bwMode="auto">
          <a:xfrm rot="6751217">
            <a:off x="1950022" y="3459161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5A166D7-9A21-4BCF-91C5-2BEC00359E14}"/>
              </a:ext>
            </a:extLst>
          </p:cNvPr>
          <p:cNvGrpSpPr/>
          <p:nvPr/>
        </p:nvGrpSpPr>
        <p:grpSpPr>
          <a:xfrm>
            <a:off x="809352" y="5756132"/>
            <a:ext cx="219856" cy="219856"/>
            <a:chOff x="2599543" y="1166813"/>
            <a:chExt cx="251603" cy="251603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BA38C5D9-D60E-4796-9953-E2C43B91750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291659A0-AAA8-406A-A815-8FDB53CF5F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9268545B-CD91-40F8-93A4-4C6FBFE7F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238F6D11-3402-4A88-8B7E-360EDAFC094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E7BFC166-8F9E-4A3F-9F3B-029CEAF13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7BD0F005-14EE-428A-A6E9-41E616953D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AB27F3C-7A87-4E30-8B1E-12AA3D184FE5}"/>
              </a:ext>
            </a:extLst>
          </p:cNvPr>
          <p:cNvGrpSpPr/>
          <p:nvPr/>
        </p:nvGrpSpPr>
        <p:grpSpPr>
          <a:xfrm>
            <a:off x="2355123" y="5763389"/>
            <a:ext cx="219856" cy="219856"/>
            <a:chOff x="2599543" y="1166813"/>
            <a:chExt cx="251603" cy="25160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89D2EB26-46C6-41ED-B45A-F788F2F7AB87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643C57CD-2230-4F2E-A23E-3398549878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15F4C94D-BB7C-499E-AA32-FD8A5121C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5E2A392-566B-42E4-B326-5CD43DCE172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51BE64A6-34F4-4562-8B2B-8DFFA4FC20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9054B6A7-1890-48F1-B138-3C2DE30979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7183DE4-7327-4D11-943D-8D1E22A8944A}"/>
              </a:ext>
            </a:extLst>
          </p:cNvPr>
          <p:cNvGrpSpPr/>
          <p:nvPr/>
        </p:nvGrpSpPr>
        <p:grpSpPr>
          <a:xfrm>
            <a:off x="700495" y="4007160"/>
            <a:ext cx="219856" cy="219856"/>
            <a:chOff x="2599543" y="1166813"/>
            <a:chExt cx="251603" cy="251603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EC6AEBD0-1383-4F62-BF50-A0AE052CC47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E61923C2-E263-4A94-ABDF-A12937ABB0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A006A363-6431-4CEA-B262-5930A67EA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42AC5CB0-9C0D-4956-ABA9-0CBF497111F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DD303F9F-3C0F-4F56-95EA-A3A1C55C3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1FFD1E6E-E210-4BC1-8D4B-B5029451E8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531E24F5-050E-4D30-A78B-D8F9094EAEF7}"/>
              </a:ext>
            </a:extLst>
          </p:cNvPr>
          <p:cNvGrpSpPr/>
          <p:nvPr/>
        </p:nvGrpSpPr>
        <p:grpSpPr>
          <a:xfrm>
            <a:off x="5087438" y="3008396"/>
            <a:ext cx="219856" cy="219856"/>
            <a:chOff x="2599543" y="1166813"/>
            <a:chExt cx="251603" cy="25160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99446025-1FF9-4E22-BCD3-9CD3B141D66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8F1B2531-360D-4DFB-8BE8-E5C2FBCF91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3AB098FF-19C5-4183-B516-17BD98CA6B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ED93260F-03F3-4AC9-92BF-8E0C8269D60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43B19F2A-1E65-4299-AADB-18CE1FAB4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07D53386-F90D-4BB2-8CBC-DA2A547751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Freeform 5">
            <a:extLst>
              <a:ext uri="{FF2B5EF4-FFF2-40B4-BE49-F238E27FC236}">
                <a16:creationId xmlns:a16="http://schemas.microsoft.com/office/drawing/2014/main" id="{C6953FDE-D827-4561-8692-4BC574FFC3C8}"/>
              </a:ext>
            </a:extLst>
          </p:cNvPr>
          <p:cNvSpPr>
            <a:spLocks/>
          </p:cNvSpPr>
          <p:nvPr/>
        </p:nvSpPr>
        <p:spPr bwMode="auto">
          <a:xfrm rot="4729529">
            <a:off x="4620652" y="4460646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0093B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2FE5A91F-F917-4AFD-952E-97773B0E636C}"/>
              </a:ext>
            </a:extLst>
          </p:cNvPr>
          <p:cNvGrpSpPr/>
          <p:nvPr/>
        </p:nvGrpSpPr>
        <p:grpSpPr>
          <a:xfrm rot="20544059">
            <a:off x="3530524" y="4252525"/>
            <a:ext cx="428932" cy="508478"/>
            <a:chOff x="7792448" y="854832"/>
            <a:chExt cx="393600" cy="466594"/>
          </a:xfrm>
          <a:solidFill>
            <a:srgbClr val="003652">
              <a:alpha val="0"/>
            </a:srgbClr>
          </a:solidFill>
        </p:grpSpPr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C51D4541-6462-40A5-ABE3-BC8CC2CE625E}"/>
                </a:ext>
              </a:extLst>
            </p:cNvPr>
            <p:cNvSpPr/>
            <p:nvPr/>
          </p:nvSpPr>
          <p:spPr>
            <a:xfrm rot="10800000">
              <a:off x="7792448" y="971576"/>
              <a:ext cx="45480" cy="185290"/>
            </a:xfrm>
            <a:custGeom>
              <a:avLst/>
              <a:gdLst>
                <a:gd name="connsiteX0" fmla="*/ 86539 w 147400"/>
                <a:gd name="connsiteY0" fmla="*/ 20013 h 600521"/>
                <a:gd name="connsiteX1" fmla="*/ 55639 w 147400"/>
                <a:gd name="connsiteY1" fmla="*/ 580736 h 600521"/>
                <a:gd name="connsiteX2" fmla="*/ 112198 w 147400"/>
                <a:gd name="connsiteY2" fmla="*/ 547653 h 600521"/>
                <a:gd name="connsiteX3" fmla="*/ 143097 w 147400"/>
                <a:gd name="connsiteY3" fmla="*/ 53041 h 600521"/>
                <a:gd name="connsiteX4" fmla="*/ 86539 w 147400"/>
                <a:gd name="connsiteY4" fmla="*/ 20013 h 600521"/>
                <a:gd name="connsiteX5" fmla="*/ 86539 w 147400"/>
                <a:gd name="connsiteY5" fmla="*/ 20013 h 60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00" h="600521">
                  <a:moveTo>
                    <a:pt x="86539" y="20013"/>
                  </a:moveTo>
                  <a:cubicBezTo>
                    <a:pt x="-12056" y="190943"/>
                    <a:pt x="-22046" y="400088"/>
                    <a:pt x="55639" y="580736"/>
                  </a:cubicBezTo>
                  <a:cubicBezTo>
                    <a:pt x="72235" y="619333"/>
                    <a:pt x="128685" y="586032"/>
                    <a:pt x="112198" y="547653"/>
                  </a:cubicBezTo>
                  <a:cubicBezTo>
                    <a:pt x="44066" y="389224"/>
                    <a:pt x="57222" y="201862"/>
                    <a:pt x="143097" y="53041"/>
                  </a:cubicBezTo>
                  <a:cubicBezTo>
                    <a:pt x="164225" y="16464"/>
                    <a:pt x="107612" y="-16565"/>
                    <a:pt x="86539" y="20013"/>
                  </a:cubicBezTo>
                  <a:lnTo>
                    <a:pt x="86539" y="20013"/>
                  </a:lnTo>
                  <a:close/>
                </a:path>
              </a:pathLst>
            </a:custGeom>
            <a:grpFill/>
            <a:ln w="69850" cap="flat">
              <a:solidFill>
                <a:srgbClr val="003652">
                  <a:alpha val="68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A6D731D0-32FE-45E2-83EC-9D836B912211}"/>
                </a:ext>
              </a:extLst>
            </p:cNvPr>
            <p:cNvSpPr/>
            <p:nvPr/>
          </p:nvSpPr>
          <p:spPr>
            <a:xfrm rot="10800000">
              <a:off x="7927359" y="950682"/>
              <a:ext cx="57272" cy="267829"/>
            </a:xfrm>
            <a:custGeom>
              <a:avLst/>
              <a:gdLst>
                <a:gd name="connsiteX0" fmla="*/ 125966 w 185615"/>
                <a:gd name="connsiteY0" fmla="*/ 20808 h 868027"/>
                <a:gd name="connsiteX1" fmla="*/ 42602 w 185615"/>
                <a:gd name="connsiteY1" fmla="*/ 843523 h 868027"/>
                <a:gd name="connsiteX2" fmla="*/ 105766 w 185615"/>
                <a:gd name="connsiteY2" fmla="*/ 826108 h 868027"/>
                <a:gd name="connsiteX3" fmla="*/ 182524 w 185615"/>
                <a:gd name="connsiteY3" fmla="*/ 53891 h 868027"/>
                <a:gd name="connsiteX4" fmla="*/ 125966 w 185615"/>
                <a:gd name="connsiteY4" fmla="*/ 20808 h 868027"/>
                <a:gd name="connsiteX5" fmla="*/ 125966 w 185615"/>
                <a:gd name="connsiteY5" fmla="*/ 20808 h 86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15" h="868027">
                  <a:moveTo>
                    <a:pt x="125966" y="20808"/>
                  </a:moveTo>
                  <a:cubicBezTo>
                    <a:pt x="729" y="274993"/>
                    <a:pt x="-29679" y="569358"/>
                    <a:pt x="42602" y="843523"/>
                  </a:cubicBezTo>
                  <a:cubicBezTo>
                    <a:pt x="53357" y="884249"/>
                    <a:pt x="116521" y="866998"/>
                    <a:pt x="105766" y="826108"/>
                  </a:cubicBezTo>
                  <a:cubicBezTo>
                    <a:pt x="38180" y="569521"/>
                    <a:pt x="65204" y="292026"/>
                    <a:pt x="182524" y="53891"/>
                  </a:cubicBezTo>
                  <a:cubicBezTo>
                    <a:pt x="201085" y="16168"/>
                    <a:pt x="144582" y="-17079"/>
                    <a:pt x="125966" y="20808"/>
                  </a:cubicBezTo>
                  <a:lnTo>
                    <a:pt x="125966" y="20808"/>
                  </a:lnTo>
                  <a:close/>
                </a:path>
              </a:pathLst>
            </a:custGeom>
            <a:grpFill/>
            <a:ln w="69850" cap="flat">
              <a:solidFill>
                <a:srgbClr val="003652">
                  <a:alpha val="68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77BB97C3-738B-4F4B-8E42-7E26F76848EE}"/>
                </a:ext>
              </a:extLst>
            </p:cNvPr>
            <p:cNvSpPr/>
            <p:nvPr/>
          </p:nvSpPr>
          <p:spPr>
            <a:xfrm rot="10800000">
              <a:off x="8068136" y="854832"/>
              <a:ext cx="117912" cy="466594"/>
            </a:xfrm>
            <a:custGeom>
              <a:avLst/>
              <a:gdLst>
                <a:gd name="connsiteX0" fmla="*/ 322738 w 382150"/>
                <a:gd name="connsiteY0" fmla="*/ 14132 h 1512223"/>
                <a:gd name="connsiteX1" fmla="*/ 64077 w 382150"/>
                <a:gd name="connsiteY1" fmla="*/ 1179035 h 1512223"/>
                <a:gd name="connsiteX2" fmla="*/ 230530 w 382150"/>
                <a:gd name="connsiteY2" fmla="*/ 1496984 h 1512223"/>
                <a:gd name="connsiteX3" fmla="*/ 287089 w 382150"/>
                <a:gd name="connsiteY3" fmla="*/ 1463901 h 1512223"/>
                <a:gd name="connsiteX4" fmla="*/ 180360 w 382150"/>
                <a:gd name="connsiteY4" fmla="*/ 330880 h 1512223"/>
                <a:gd name="connsiteX5" fmla="*/ 369033 w 382150"/>
                <a:gd name="connsiteY5" fmla="*/ 60481 h 1512223"/>
                <a:gd name="connsiteX6" fmla="*/ 322738 w 382150"/>
                <a:gd name="connsiteY6" fmla="*/ 14132 h 1512223"/>
                <a:gd name="connsiteX7" fmla="*/ 322738 w 382150"/>
                <a:gd name="connsiteY7" fmla="*/ 14132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150" h="1512223">
                  <a:moveTo>
                    <a:pt x="322738" y="14132"/>
                  </a:moveTo>
                  <a:cubicBezTo>
                    <a:pt x="29847" y="322091"/>
                    <a:pt x="-73061" y="775976"/>
                    <a:pt x="64077" y="1179035"/>
                  </a:cubicBezTo>
                  <a:cubicBezTo>
                    <a:pt x="102838" y="1292916"/>
                    <a:pt x="158741" y="1400464"/>
                    <a:pt x="230530" y="1496984"/>
                  </a:cubicBezTo>
                  <a:cubicBezTo>
                    <a:pt x="255425" y="1530450"/>
                    <a:pt x="312311" y="1497803"/>
                    <a:pt x="287089" y="1463901"/>
                  </a:cubicBezTo>
                  <a:cubicBezTo>
                    <a:pt x="44532" y="1137927"/>
                    <a:pt x="-398" y="696161"/>
                    <a:pt x="180360" y="330880"/>
                  </a:cubicBezTo>
                  <a:cubicBezTo>
                    <a:pt x="229439" y="231685"/>
                    <a:pt x="292821" y="140624"/>
                    <a:pt x="369033" y="60481"/>
                  </a:cubicBezTo>
                  <a:cubicBezTo>
                    <a:pt x="398131" y="29909"/>
                    <a:pt x="351836" y="-16495"/>
                    <a:pt x="322738" y="14132"/>
                  </a:cubicBezTo>
                  <a:lnTo>
                    <a:pt x="322738" y="14132"/>
                  </a:lnTo>
                  <a:close/>
                </a:path>
              </a:pathLst>
            </a:custGeom>
            <a:grpFill/>
            <a:ln w="69850" cap="flat">
              <a:solidFill>
                <a:srgbClr val="003652">
                  <a:alpha val="68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70" name="Grafik 3">
            <a:extLst>
              <a:ext uri="{FF2B5EF4-FFF2-40B4-BE49-F238E27FC236}">
                <a16:creationId xmlns:a16="http://schemas.microsoft.com/office/drawing/2014/main" id="{60E4046B-BBF7-4555-A5A1-6D490E292AD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593B6E-0D29-4077-AD66-46695CA69848}"/>
              </a:ext>
            </a:extLst>
          </p:cNvPr>
          <p:cNvGrpSpPr/>
          <p:nvPr/>
        </p:nvGrpSpPr>
        <p:grpSpPr>
          <a:xfrm>
            <a:off x="6245948" y="2024806"/>
            <a:ext cx="5840823" cy="3042128"/>
            <a:chOff x="6245948" y="3222992"/>
            <a:chExt cx="5840823" cy="3042128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79C2366-4E15-4AD3-B500-E2E1E219DC33}"/>
                </a:ext>
              </a:extLst>
            </p:cNvPr>
            <p:cNvGrpSpPr/>
            <p:nvPr/>
          </p:nvGrpSpPr>
          <p:grpSpPr>
            <a:xfrm>
              <a:off x="6463972" y="3222992"/>
              <a:ext cx="583561" cy="666042"/>
              <a:chOff x="8174647" y="5211628"/>
              <a:chExt cx="866407" cy="988866"/>
            </a:xfrm>
          </p:grpSpPr>
          <p:sp>
            <p:nvSpPr>
              <p:cNvPr id="25" name="Graphique 11">
                <a:extLst>
                  <a:ext uri="{FF2B5EF4-FFF2-40B4-BE49-F238E27FC236}">
                    <a16:creationId xmlns:a16="http://schemas.microsoft.com/office/drawing/2014/main" id="{73B33B7C-51AF-40BC-A0C9-96770D5A58F6}"/>
                  </a:ext>
                </a:extLst>
              </p:cNvPr>
              <p:cNvSpPr/>
              <p:nvPr/>
            </p:nvSpPr>
            <p:spPr>
              <a:xfrm rot="6423890">
                <a:off x="8151499" y="5234776"/>
                <a:ext cx="912703" cy="866407"/>
              </a:xfrm>
              <a:custGeom>
                <a:avLst/>
                <a:gdLst>
                  <a:gd name="connsiteX0" fmla="*/ 1281237 w 1314450"/>
                  <a:gd name="connsiteY0" fmla="*/ 611888 h 1247775"/>
                  <a:gd name="connsiteX1" fmla="*/ 658588 w 1314450"/>
                  <a:gd name="connsiteY1" fmla="*/ 1248920 h 1247775"/>
                  <a:gd name="connsiteX2" fmla="*/ 40035 w 1314450"/>
                  <a:gd name="connsiteY2" fmla="*/ 606078 h 1247775"/>
                  <a:gd name="connsiteX3" fmla="*/ 99852 w 1314450"/>
                  <a:gd name="connsiteY3" fmla="*/ 139734 h 1247775"/>
                  <a:gd name="connsiteX4" fmla="*/ 658493 w 1314450"/>
                  <a:gd name="connsiteY4" fmla="*/ 7718 h 1247775"/>
                  <a:gd name="connsiteX5" fmla="*/ 1218753 w 1314450"/>
                  <a:gd name="connsiteY5" fmla="*/ 166595 h 1247775"/>
                  <a:gd name="connsiteX6" fmla="*/ 1281237 w 1314450"/>
                  <a:gd name="connsiteY6" fmla="*/ 611888 h 124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4450" h="1247775">
                    <a:moveTo>
                      <a:pt x="1281237" y="611888"/>
                    </a:moveTo>
                    <a:cubicBezTo>
                      <a:pt x="1162270" y="992603"/>
                      <a:pt x="928717" y="1244634"/>
                      <a:pt x="658588" y="1248920"/>
                    </a:cubicBezTo>
                    <a:cubicBezTo>
                      <a:pt x="387792" y="1263970"/>
                      <a:pt x="158526" y="1013272"/>
                      <a:pt x="40035" y="606078"/>
                    </a:cubicBezTo>
                    <a:cubicBezTo>
                      <a:pt x="-12639" y="407387"/>
                      <a:pt x="-8448" y="239747"/>
                      <a:pt x="99852" y="139734"/>
                    </a:cubicBezTo>
                    <a:cubicBezTo>
                      <a:pt x="203484" y="37150"/>
                      <a:pt x="411224" y="2098"/>
                      <a:pt x="658493" y="7718"/>
                    </a:cubicBezTo>
                    <a:cubicBezTo>
                      <a:pt x="905762" y="17243"/>
                      <a:pt x="1113978" y="63820"/>
                      <a:pt x="1218753" y="166595"/>
                    </a:cubicBezTo>
                    <a:cubicBezTo>
                      <a:pt x="1328100" y="267560"/>
                      <a:pt x="1333911" y="424722"/>
                      <a:pt x="1281237" y="6118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502" cap="flat">
                <a:noFill/>
                <a:prstDash val="solid"/>
                <a:miter/>
              </a:ln>
              <a:effectLst>
                <a:outerShdw dist="50800" dir="20280000" algn="tl" rotWithShape="0">
                  <a:prstClr val="black">
                    <a:alpha val="12000"/>
                  </a:prstClr>
                </a:outerShdw>
              </a:effectLst>
            </p:spPr>
            <p:txBody>
              <a:bodyPr rtlCol="0" anchor="ctr"/>
              <a:lstStyle/>
              <a:p>
                <a:endParaRPr lang="fr-FR" sz="1200" dirty="0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996D2BB-3AB1-4B2E-A5F9-84456A77B15F}"/>
                  </a:ext>
                </a:extLst>
              </p:cNvPr>
              <p:cNvSpPr txBox="1"/>
              <p:nvPr/>
            </p:nvSpPr>
            <p:spPr>
              <a:xfrm>
                <a:off x="8397693" y="5240893"/>
                <a:ext cx="466950" cy="95960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F39D5425-651E-4640-837F-DF8C1710F40A}"/>
                </a:ext>
              </a:extLst>
            </p:cNvPr>
            <p:cNvGrpSpPr/>
            <p:nvPr/>
          </p:nvGrpSpPr>
          <p:grpSpPr>
            <a:xfrm>
              <a:off x="6679994" y="4377857"/>
              <a:ext cx="689142" cy="697283"/>
              <a:chOff x="1367839" y="2640033"/>
              <a:chExt cx="689142" cy="697283"/>
            </a:xfrm>
          </p:grpSpPr>
          <p:pic>
            <p:nvPicPr>
              <p:cNvPr id="28" name="Graphique 27">
                <a:extLst>
                  <a:ext uri="{FF2B5EF4-FFF2-40B4-BE49-F238E27FC236}">
                    <a16:creationId xmlns:a16="http://schemas.microsoft.com/office/drawing/2014/main" id="{58587ACD-CFCA-4808-9E09-536EAE888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9900000">
                <a:off x="1367839" y="2640033"/>
                <a:ext cx="689142" cy="677260"/>
              </a:xfrm>
              <a:prstGeom prst="rect">
                <a:avLst/>
              </a:prstGeom>
              <a:effectLst>
                <a:outerShdw dist="50800" dir="2700000" algn="t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B6CB80F-D96F-409E-B39C-FA6112C9AF25}"/>
                  </a:ext>
                </a:extLst>
              </p:cNvPr>
              <p:cNvSpPr txBox="1"/>
              <p:nvPr/>
            </p:nvSpPr>
            <p:spPr>
              <a:xfrm>
                <a:off x="1495193" y="2690985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160D79A-1230-4211-8700-D7CF6FF23A17}"/>
                </a:ext>
              </a:extLst>
            </p:cNvPr>
            <p:cNvGrpSpPr/>
            <p:nvPr/>
          </p:nvGrpSpPr>
          <p:grpSpPr>
            <a:xfrm>
              <a:off x="6245948" y="5563962"/>
              <a:ext cx="676708" cy="701158"/>
              <a:chOff x="5906728" y="4125233"/>
              <a:chExt cx="676708" cy="701158"/>
            </a:xfrm>
          </p:grpSpPr>
          <p:sp>
            <p:nvSpPr>
              <p:cNvPr id="31" name="Graphique 13">
                <a:extLst>
                  <a:ext uri="{FF2B5EF4-FFF2-40B4-BE49-F238E27FC236}">
                    <a16:creationId xmlns:a16="http://schemas.microsoft.com/office/drawing/2014/main" id="{98E58099-C446-412C-A5B6-0C80BB0C743F}"/>
                  </a:ext>
                </a:extLst>
              </p:cNvPr>
              <p:cNvSpPr/>
              <p:nvPr/>
            </p:nvSpPr>
            <p:spPr>
              <a:xfrm>
                <a:off x="5906728" y="4125233"/>
                <a:ext cx="676708" cy="669018"/>
              </a:xfrm>
              <a:custGeom>
                <a:avLst/>
                <a:gdLst>
                  <a:gd name="connsiteX0" fmla="*/ 821437 w 838200"/>
                  <a:gd name="connsiteY0" fmla="*/ 404307 h 828675"/>
                  <a:gd name="connsiteX1" fmla="*/ 422054 w 838200"/>
                  <a:gd name="connsiteY1" fmla="*/ 810929 h 828675"/>
                  <a:gd name="connsiteX2" fmla="*/ 22575 w 838200"/>
                  <a:gd name="connsiteY2" fmla="*/ 418690 h 828675"/>
                  <a:gd name="connsiteX3" fmla="*/ 422054 w 838200"/>
                  <a:gd name="connsiteY3" fmla="*/ 12163 h 828675"/>
                  <a:gd name="connsiteX4" fmla="*/ 821437 w 838200"/>
                  <a:gd name="connsiteY4" fmla="*/ 404307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0" h="828675">
                    <a:moveTo>
                      <a:pt x="821437" y="404307"/>
                    </a:moveTo>
                    <a:cubicBezTo>
                      <a:pt x="892112" y="570899"/>
                      <a:pt x="713328" y="743206"/>
                      <a:pt x="422054" y="810929"/>
                    </a:cubicBezTo>
                    <a:cubicBezTo>
                      <a:pt x="130684" y="878652"/>
                      <a:pt x="-48101" y="693391"/>
                      <a:pt x="22575" y="418690"/>
                    </a:cubicBezTo>
                    <a:cubicBezTo>
                      <a:pt x="93346" y="147418"/>
                      <a:pt x="272130" y="-24985"/>
                      <a:pt x="422054" y="12163"/>
                    </a:cubicBezTo>
                    <a:cubicBezTo>
                      <a:pt x="571882" y="49215"/>
                      <a:pt x="750761" y="234476"/>
                      <a:pt x="821437" y="404307"/>
                    </a:cubicBezTo>
                    <a:close/>
                  </a:path>
                </a:pathLst>
              </a:custGeom>
              <a:solidFill>
                <a:srgbClr val="E0457B"/>
              </a:solidFill>
              <a:ln w="5502" cap="flat">
                <a:noFill/>
                <a:prstDash val="solid"/>
                <a:miter/>
              </a:ln>
              <a:effectLst>
                <a:outerShdw dist="38100" dir="2700000" algn="tl" rotWithShape="0">
                  <a:prstClr val="black">
                    <a:alpha val="29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DCFB70B-B4FE-496D-AC5E-06B6279B4D5E}"/>
                  </a:ext>
                </a:extLst>
              </p:cNvPr>
              <p:cNvSpPr txBox="1"/>
              <p:nvPr/>
            </p:nvSpPr>
            <p:spPr>
              <a:xfrm>
                <a:off x="6029093" y="418006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A9365091-2B58-46E7-8183-0B1803EF9EFB}"/>
                </a:ext>
              </a:extLst>
            </p:cNvPr>
            <p:cNvSpPr txBox="1"/>
            <p:nvPr/>
          </p:nvSpPr>
          <p:spPr>
            <a:xfrm>
              <a:off x="7206802" y="3350971"/>
              <a:ext cx="4820098" cy="4862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XXX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4597ECED-C1F3-4879-843E-9648963FE0C4}"/>
                </a:ext>
              </a:extLst>
            </p:cNvPr>
            <p:cNvSpPr txBox="1"/>
            <p:nvPr/>
          </p:nvSpPr>
          <p:spPr>
            <a:xfrm>
              <a:off x="7484387" y="4569626"/>
              <a:ext cx="4602384" cy="4862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XXX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34C80E2B-B8C4-4209-8147-80913ED8EEBA}"/>
                </a:ext>
              </a:extLst>
            </p:cNvPr>
            <p:cNvSpPr txBox="1"/>
            <p:nvPr/>
          </p:nvSpPr>
          <p:spPr>
            <a:xfrm>
              <a:off x="7035352" y="5709498"/>
              <a:ext cx="4820098" cy="4862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XXX</a:t>
              </a:r>
            </a:p>
          </p:txBody>
        </p:sp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08075914-6F57-450F-A6BE-59060E17C86F}"/>
              </a:ext>
            </a:extLst>
          </p:cNvPr>
          <p:cNvSpPr txBox="1"/>
          <p:nvPr/>
        </p:nvSpPr>
        <p:spPr>
          <a:xfrm>
            <a:off x="6343655" y="5418717"/>
            <a:ext cx="5095869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bg1"/>
                </a:solidFill>
              </a:rPr>
              <a:t>What are your 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favorite sounds?</a:t>
            </a:r>
            <a:endParaRPr 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67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7" grpId="0"/>
      <p:bldP spid="33" grpId="0" animBg="1"/>
      <p:bldP spid="69" grpId="0" animBg="1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A19EBAF-2E6F-4309-99B6-30881A119BAD}"/>
              </a:ext>
            </a:extLst>
          </p:cNvPr>
          <p:cNvSpPr/>
          <p:nvPr/>
        </p:nvSpPr>
        <p:spPr>
          <a:xfrm>
            <a:off x="-1" y="0"/>
            <a:ext cx="6952343" cy="687119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5C996C8-8A5B-4C34-88BA-B78A0EDB8C29}"/>
              </a:ext>
            </a:extLst>
          </p:cNvPr>
          <p:cNvSpPr txBox="1"/>
          <p:nvPr/>
        </p:nvSpPr>
        <p:spPr>
          <a:xfrm>
            <a:off x="823086" y="520217"/>
            <a:ext cx="3828292" cy="10895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dirty="0">
                <a:solidFill>
                  <a:schemeClr val="accent5"/>
                </a:solidFill>
                <a:latin typeface="Tragic Marker" panose="00000504000000000004" pitchFamily="2" charset="0"/>
              </a:rPr>
              <a:t>My hearing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6A68BEB-B4D8-4A30-B31C-208E4DFA0C08}"/>
              </a:ext>
            </a:extLst>
          </p:cNvPr>
          <p:cNvGrpSpPr/>
          <p:nvPr/>
        </p:nvGrpSpPr>
        <p:grpSpPr>
          <a:xfrm>
            <a:off x="777454" y="2368646"/>
            <a:ext cx="5319648" cy="3359054"/>
            <a:chOff x="996983" y="1759046"/>
            <a:chExt cx="5319648" cy="3359054"/>
          </a:xfrm>
        </p:grpSpPr>
        <p:sp>
          <p:nvSpPr>
            <p:cNvPr id="40" name="Graphique 2">
              <a:extLst>
                <a:ext uri="{FF2B5EF4-FFF2-40B4-BE49-F238E27FC236}">
                  <a16:creationId xmlns:a16="http://schemas.microsoft.com/office/drawing/2014/main" id="{E6002E77-AA88-4C20-A65A-8B4ABD127888}"/>
                </a:ext>
              </a:extLst>
            </p:cNvPr>
            <p:cNvSpPr/>
            <p:nvPr/>
          </p:nvSpPr>
          <p:spPr>
            <a:xfrm rot="10800000">
              <a:off x="996983" y="1759046"/>
              <a:ext cx="5319648" cy="3359054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5E8C7C6-BA40-44F3-98D0-F26C94D5A47F}"/>
                </a:ext>
              </a:extLst>
            </p:cNvPr>
            <p:cNvSpPr txBox="1"/>
            <p:nvPr/>
          </p:nvSpPr>
          <p:spPr>
            <a:xfrm>
              <a:off x="1221924" y="2325895"/>
              <a:ext cx="4816926" cy="22098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Just like </a:t>
              </a:r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wearing</a:t>
              </a:r>
              <a:br>
                <a:rPr lang="en-US" sz="4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glasses</a:t>
              </a:r>
              <a:r>
                <a:rPr lang="en-US" sz="4000" dirty="0">
                  <a:solidFill>
                    <a:srgbClr val="0093B2"/>
                  </a:solidFill>
                  <a:latin typeface="+mj-lt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helps some</a:t>
              </a:r>
              <a:br>
                <a:rPr lang="en-US" sz="4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people see, hearing aids</a:t>
              </a:r>
              <a:br>
                <a:rPr lang="en-US" sz="40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help me hear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BCD24AB-EE21-41F4-A631-1579FB48E2B1}"/>
              </a:ext>
            </a:extLst>
          </p:cNvPr>
          <p:cNvGrpSpPr/>
          <p:nvPr/>
        </p:nvGrpSpPr>
        <p:grpSpPr>
          <a:xfrm rot="9570593">
            <a:off x="6349049" y="2619297"/>
            <a:ext cx="627836" cy="1341042"/>
            <a:chOff x="9939876" y="1828624"/>
            <a:chExt cx="541743" cy="1157151"/>
          </a:xfrm>
          <a:solidFill>
            <a:srgbClr val="96C907"/>
          </a:solidFill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1D67E91-93CE-4B97-9590-80DF84A83283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1E28B6C-0CBF-4470-8E68-E068041CE043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D27E50B-9434-40AD-933A-DC9BEEC46415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73898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0582 2.22222E-6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5599 -0.01296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F1E5D87-FB41-428A-BADD-53267854FBEF}"/>
              </a:ext>
            </a:extLst>
          </p:cNvPr>
          <p:cNvSpPr txBox="1"/>
          <p:nvPr/>
        </p:nvSpPr>
        <p:spPr>
          <a:xfrm>
            <a:off x="1132115" y="1315872"/>
            <a:ext cx="6560458" cy="21144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accent5"/>
                </a:solidFill>
                <a:latin typeface="Tragic Marker" panose="00000504000000000004" pitchFamily="2" charset="0"/>
              </a:rPr>
              <a:t>I call the day</a:t>
            </a:r>
            <a:br>
              <a:rPr lang="en-US" sz="4000" dirty="0">
                <a:solidFill>
                  <a:schemeClr val="accent5"/>
                </a:solidFill>
                <a:latin typeface="Tragic Marker" panose="00000504000000000004" pitchFamily="2" charset="0"/>
              </a:rPr>
            </a:br>
            <a:r>
              <a:rPr lang="en-US" sz="4000" dirty="0">
                <a:solidFill>
                  <a:schemeClr val="accent5"/>
                </a:solidFill>
                <a:latin typeface="Tragic Marker" panose="00000504000000000004" pitchFamily="2" charset="0"/>
              </a:rPr>
              <a:t>I got my hearing aids, my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chemeClr val="accent1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rPr>
              <a:t>“Hearing birthday”</a:t>
            </a:r>
            <a:endParaRPr lang="en-US" sz="8000" dirty="0">
              <a:solidFill>
                <a:schemeClr val="accent1"/>
              </a:solidFill>
              <a:effectLst>
                <a:outerShdw dist="76200" dir="2700000" algn="tl" rotWithShape="0">
                  <a:prstClr val="black">
                    <a:alpha val="9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9F598FB-93E2-4513-B082-573A1C3180BD}"/>
              </a:ext>
            </a:extLst>
          </p:cNvPr>
          <p:cNvGrpSpPr/>
          <p:nvPr/>
        </p:nvGrpSpPr>
        <p:grpSpPr>
          <a:xfrm>
            <a:off x="2666673" y="1202089"/>
            <a:ext cx="219856" cy="219856"/>
            <a:chOff x="2599543" y="1166813"/>
            <a:chExt cx="251603" cy="25160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731CA1E-4672-4DC1-B8CC-FD8DA67FC5A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1B2C2BB9-0098-42D3-BF28-28D25A83D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77CCDE86-A812-4A9D-922D-5A985AB8C6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B74F5E7-9CF7-4D8C-95A9-85BAC39DAE5F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14361115-87CC-4523-918F-08CCF4D247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B6CD4794-1D75-415B-9D14-3E89D79664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C83A2F2-E5FB-4328-99EE-469802673C1B}"/>
              </a:ext>
            </a:extLst>
          </p:cNvPr>
          <p:cNvGrpSpPr/>
          <p:nvPr/>
        </p:nvGrpSpPr>
        <p:grpSpPr>
          <a:xfrm>
            <a:off x="6048503" y="1173061"/>
            <a:ext cx="219856" cy="219856"/>
            <a:chOff x="2599543" y="1166813"/>
            <a:chExt cx="251603" cy="25160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44DEBD0-0A20-4833-923D-5E9B29BBF32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AB2C650-099B-44FE-9A70-3A33768EB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D8E9B656-66E6-4F68-8360-9929992CA1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AE1C2FF2-2E69-46CE-B70F-B4A8F08AE85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DFD4A201-2D6C-47E2-AFFC-56BB18563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38AD9005-3F6B-431A-89DA-749886E3CC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938A737-2952-4C54-920F-D0E7B2426039}"/>
              </a:ext>
            </a:extLst>
          </p:cNvPr>
          <p:cNvGrpSpPr/>
          <p:nvPr/>
        </p:nvGrpSpPr>
        <p:grpSpPr>
          <a:xfrm>
            <a:off x="1186216" y="3147004"/>
            <a:ext cx="219856" cy="219856"/>
            <a:chOff x="2599543" y="1166813"/>
            <a:chExt cx="251603" cy="251603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6F0F5171-D341-4F2A-B224-6DDAED57723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57DFFA4A-9B85-4CC8-9614-4A316FD06F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0932090B-8279-4F22-B392-0C1B1CC83E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18F52F3-3A8A-4098-8AE9-E88D1C3E485F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CB99DA9-2ED3-4903-BC87-456C0C447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756A1D8E-747E-4497-AFDF-EE6366A14A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87CB789-9DCD-48C5-AF60-52B1743A5920}"/>
              </a:ext>
            </a:extLst>
          </p:cNvPr>
          <p:cNvGrpSpPr/>
          <p:nvPr/>
        </p:nvGrpSpPr>
        <p:grpSpPr>
          <a:xfrm>
            <a:off x="7325759" y="3132489"/>
            <a:ext cx="219856" cy="219856"/>
            <a:chOff x="2599543" y="1166813"/>
            <a:chExt cx="251603" cy="251603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25ABE8DC-4A01-499E-83F1-FFBF6A2F115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E6170531-5B32-4593-B2EC-E0861ACA00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537087CD-34BF-4514-BCEF-A8A038238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2D53D537-86A9-4FED-AD53-197F38F94EF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50E1988-1B36-4700-88A7-7C6B3CF3FD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A9F74124-9882-48E7-90EA-6DD4E3DB6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681533-F9C4-4B13-8D23-3932EE496F08}"/>
              </a:ext>
            </a:extLst>
          </p:cNvPr>
          <p:cNvGrpSpPr/>
          <p:nvPr/>
        </p:nvGrpSpPr>
        <p:grpSpPr>
          <a:xfrm>
            <a:off x="2148114" y="3886454"/>
            <a:ext cx="4587704" cy="2003378"/>
            <a:chOff x="2148114" y="3886454"/>
            <a:chExt cx="4587704" cy="2003378"/>
          </a:xfrm>
        </p:grpSpPr>
        <p:sp>
          <p:nvSpPr>
            <p:cNvPr id="50" name="Graphique 8">
              <a:extLst>
                <a:ext uri="{FF2B5EF4-FFF2-40B4-BE49-F238E27FC236}">
                  <a16:creationId xmlns:a16="http://schemas.microsoft.com/office/drawing/2014/main" id="{79A0D550-13BC-44BE-9B08-D66B9AA5D7C3}"/>
                </a:ext>
              </a:extLst>
            </p:cNvPr>
            <p:cNvSpPr/>
            <p:nvPr/>
          </p:nvSpPr>
          <p:spPr>
            <a:xfrm flipH="1">
              <a:off x="2148114" y="3886454"/>
              <a:ext cx="4587704" cy="200337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D7DD3237-6C09-47CA-A151-D0682F2D3F1E}"/>
                </a:ext>
              </a:extLst>
            </p:cNvPr>
            <p:cNvSpPr txBox="1"/>
            <p:nvPr/>
          </p:nvSpPr>
          <p:spPr>
            <a:xfrm>
              <a:off x="2220687" y="4312920"/>
              <a:ext cx="4296230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My hearing birthday is</a:t>
              </a:r>
              <a:br>
                <a:rPr lang="en-US" sz="3200" dirty="0">
                  <a:solidFill>
                    <a:schemeClr val="bg1"/>
                  </a:solidFill>
                  <a:latin typeface="+mj-lt"/>
                </a:rPr>
              </a:br>
              <a:r>
                <a:rPr lang="en-US" sz="4800" dirty="0">
                  <a:solidFill>
                    <a:schemeClr val="accent5"/>
                  </a:solidFill>
                  <a:latin typeface="+mj-lt"/>
                </a:rPr>
                <a:t>XXX</a:t>
              </a:r>
              <a:endParaRPr lang="en-US" sz="6600" dirty="0">
                <a:solidFill>
                  <a:schemeClr val="accent5"/>
                </a:solidFill>
                <a:effectLst>
                  <a:outerShdw dist="76200" dir="2700000" algn="tl" rotWithShape="0">
                    <a:prstClr val="black">
                      <a:alpha val="9000"/>
                    </a:prstClr>
                  </a:outerShdw>
                </a:effectLst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06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fik 3">
            <a:extLst>
              <a:ext uri="{FF2B5EF4-FFF2-40B4-BE49-F238E27FC236}">
                <a16:creationId xmlns:a16="http://schemas.microsoft.com/office/drawing/2014/main" id="{3951F7DE-7D4E-4C5C-A3C6-1BFF89CA4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7EE5AC91-7924-4560-8DBC-641A53FB9CEA}"/>
              </a:ext>
            </a:extLst>
          </p:cNvPr>
          <p:cNvGrpSpPr/>
          <p:nvPr/>
        </p:nvGrpSpPr>
        <p:grpSpPr>
          <a:xfrm>
            <a:off x="-3905250" y="0"/>
            <a:ext cx="20612100" cy="6858000"/>
            <a:chOff x="-5581650" y="0"/>
            <a:chExt cx="20612100" cy="6858000"/>
          </a:xfrm>
        </p:grpSpPr>
        <p:sp>
          <p:nvSpPr>
            <p:cNvPr id="116" name="Parallélogramme 115">
              <a:extLst>
                <a:ext uri="{FF2B5EF4-FFF2-40B4-BE49-F238E27FC236}">
                  <a16:creationId xmlns:a16="http://schemas.microsoft.com/office/drawing/2014/main" id="{AF1574B7-E52A-4145-85B6-92C987147925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Parallélogramme 116">
              <a:extLst>
                <a:ext uri="{FF2B5EF4-FFF2-40B4-BE49-F238E27FC236}">
                  <a16:creationId xmlns:a16="http://schemas.microsoft.com/office/drawing/2014/main" id="{1CEE84DA-5D78-4823-A0DF-E7F87E4DC329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Parallélogramme 117">
              <a:extLst>
                <a:ext uri="{FF2B5EF4-FFF2-40B4-BE49-F238E27FC236}">
                  <a16:creationId xmlns:a16="http://schemas.microsoft.com/office/drawing/2014/main" id="{16D31335-58FA-46C3-BCD5-F2B6420760D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Parallélogramme 118">
              <a:extLst>
                <a:ext uri="{FF2B5EF4-FFF2-40B4-BE49-F238E27FC236}">
                  <a16:creationId xmlns:a16="http://schemas.microsoft.com/office/drawing/2014/main" id="{134BE9B3-6018-4A9A-A2B9-5AF40CDA313B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6000">
                  <a:srgbClr val="FFFFFF">
                    <a:alpha val="3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4" name="ZoneTexte 63">
            <a:extLst>
              <a:ext uri="{FF2B5EF4-FFF2-40B4-BE49-F238E27FC236}">
                <a16:creationId xmlns:a16="http://schemas.microsoft.com/office/drawing/2014/main" id="{3B2FCCF2-79AF-4F53-B05A-43BE890F62E3}"/>
              </a:ext>
            </a:extLst>
          </p:cNvPr>
          <p:cNvSpPr txBox="1"/>
          <p:nvPr/>
        </p:nvSpPr>
        <p:spPr>
          <a:xfrm>
            <a:off x="1137627" y="3530666"/>
            <a:ext cx="378340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A hearing aid</a:t>
            </a:r>
          </a:p>
        </p:txBody>
      </p:sp>
      <p:sp>
        <p:nvSpPr>
          <p:cNvPr id="89" name="Graphique 7">
            <a:extLst>
              <a:ext uri="{FF2B5EF4-FFF2-40B4-BE49-F238E27FC236}">
                <a16:creationId xmlns:a16="http://schemas.microsoft.com/office/drawing/2014/main" id="{9266F09C-4749-4BBF-AC6C-F5BFE0B157C9}"/>
              </a:ext>
            </a:extLst>
          </p:cNvPr>
          <p:cNvSpPr/>
          <p:nvPr/>
        </p:nvSpPr>
        <p:spPr>
          <a:xfrm>
            <a:off x="5695950" y="724304"/>
            <a:ext cx="5582168" cy="5561792"/>
          </a:xfrm>
          <a:custGeom>
            <a:avLst/>
            <a:gdLst>
              <a:gd name="connsiteX0" fmla="*/ 1418939 w 2609850"/>
              <a:gd name="connsiteY0" fmla="*/ 2599998 h 2600325"/>
              <a:gd name="connsiteX1" fmla="*/ 1343692 w 2609850"/>
              <a:gd name="connsiteY1" fmla="*/ 2568279 h 2600325"/>
              <a:gd name="connsiteX2" fmla="*/ 1308545 w 2609850"/>
              <a:gd name="connsiteY2" fmla="*/ 2532465 h 2600325"/>
              <a:gd name="connsiteX3" fmla="*/ 1273397 w 2609850"/>
              <a:gd name="connsiteY3" fmla="*/ 2568279 h 2600325"/>
              <a:gd name="connsiteX4" fmla="*/ 1188434 w 2609850"/>
              <a:gd name="connsiteY4" fmla="*/ 2599521 h 2600325"/>
              <a:gd name="connsiteX5" fmla="*/ 1110615 w 2609850"/>
              <a:gd name="connsiteY5" fmla="*/ 2553325 h 2600325"/>
              <a:gd name="connsiteX6" fmla="*/ 1082612 w 2609850"/>
              <a:gd name="connsiteY6" fmla="*/ 2511701 h 2600325"/>
              <a:gd name="connsiteX7" fmla="*/ 1041654 w 2609850"/>
              <a:gd name="connsiteY7" fmla="*/ 2540371 h 2600325"/>
              <a:gd name="connsiteX8" fmla="*/ 952310 w 2609850"/>
              <a:gd name="connsiteY8" fmla="*/ 2555420 h 2600325"/>
              <a:gd name="connsiteX9" fmla="*/ 884206 w 2609850"/>
              <a:gd name="connsiteY9" fmla="*/ 2495603 h 2600325"/>
              <a:gd name="connsiteX10" fmla="*/ 864489 w 2609850"/>
              <a:gd name="connsiteY10" fmla="*/ 2449693 h 2600325"/>
              <a:gd name="connsiteX11" fmla="*/ 818864 w 2609850"/>
              <a:gd name="connsiteY11" fmla="*/ 2470362 h 2600325"/>
              <a:gd name="connsiteX12" fmla="*/ 728282 w 2609850"/>
              <a:gd name="connsiteY12" fmla="*/ 2468648 h 2600325"/>
              <a:gd name="connsiteX13" fmla="*/ 672465 w 2609850"/>
              <a:gd name="connsiteY13" fmla="*/ 2397305 h 2600325"/>
              <a:gd name="connsiteX14" fmla="*/ 661511 w 2609850"/>
              <a:gd name="connsiteY14" fmla="*/ 2348442 h 2600325"/>
              <a:gd name="connsiteX15" fmla="*/ 612839 w 2609850"/>
              <a:gd name="connsiteY15" fmla="*/ 2360348 h 2600325"/>
              <a:gd name="connsiteX16" fmla="*/ 524161 w 2609850"/>
              <a:gd name="connsiteY16" fmla="*/ 2342060 h 2600325"/>
              <a:gd name="connsiteX17" fmla="*/ 482346 w 2609850"/>
              <a:gd name="connsiteY17" fmla="*/ 2261765 h 2600325"/>
              <a:gd name="connsiteX18" fmla="*/ 480536 w 2609850"/>
              <a:gd name="connsiteY18" fmla="*/ 2211663 h 2600325"/>
              <a:gd name="connsiteX19" fmla="*/ 430435 w 2609850"/>
              <a:gd name="connsiteY19" fmla="*/ 2214425 h 2600325"/>
              <a:gd name="connsiteX20" fmla="*/ 346615 w 2609850"/>
              <a:gd name="connsiteY20" fmla="*/ 2180231 h 2600325"/>
              <a:gd name="connsiteX21" fmla="*/ 320231 w 2609850"/>
              <a:gd name="connsiteY21" fmla="*/ 2093648 h 2600325"/>
              <a:gd name="connsiteX22" fmla="*/ 327660 w 2609850"/>
              <a:gd name="connsiteY22" fmla="*/ 2044023 h 2600325"/>
              <a:gd name="connsiteX23" fmla="*/ 277940 w 2609850"/>
              <a:gd name="connsiteY23" fmla="*/ 2037641 h 2600325"/>
              <a:gd name="connsiteX24" fmla="*/ 201740 w 2609850"/>
              <a:gd name="connsiteY24" fmla="*/ 1988683 h 2600325"/>
              <a:gd name="connsiteX25" fmla="*/ 191643 w 2609850"/>
              <a:gd name="connsiteY25" fmla="*/ 1898672 h 2600325"/>
              <a:gd name="connsiteX26" fmla="*/ 208026 w 2609850"/>
              <a:gd name="connsiteY26" fmla="*/ 1851332 h 2600325"/>
              <a:gd name="connsiteX27" fmla="*/ 160401 w 2609850"/>
              <a:gd name="connsiteY27" fmla="*/ 1835902 h 2600325"/>
              <a:gd name="connsiteX28" fmla="*/ 94583 w 2609850"/>
              <a:gd name="connsiteY28" fmla="*/ 1773704 h 2600325"/>
              <a:gd name="connsiteX29" fmla="*/ 101251 w 2609850"/>
              <a:gd name="connsiteY29" fmla="*/ 1683311 h 2600325"/>
              <a:gd name="connsiteX30" fmla="*/ 126016 w 2609850"/>
              <a:gd name="connsiteY30" fmla="*/ 1639877 h 2600325"/>
              <a:gd name="connsiteX31" fmla="*/ 82391 w 2609850"/>
              <a:gd name="connsiteY31" fmla="*/ 1616065 h 2600325"/>
              <a:gd name="connsiteX32" fmla="*/ 29242 w 2609850"/>
              <a:gd name="connsiteY32" fmla="*/ 1542722 h 2600325"/>
              <a:gd name="connsiteX33" fmla="*/ 52483 w 2609850"/>
              <a:gd name="connsiteY33" fmla="*/ 1455188 h 2600325"/>
              <a:gd name="connsiteX34" fmla="*/ 84868 w 2609850"/>
              <a:gd name="connsiteY34" fmla="*/ 1416992 h 2600325"/>
              <a:gd name="connsiteX35" fmla="*/ 45911 w 2609850"/>
              <a:gd name="connsiteY35" fmla="*/ 1385274 h 2600325"/>
              <a:gd name="connsiteX36" fmla="*/ 7144 w 2609850"/>
              <a:gd name="connsiteY36" fmla="*/ 1303645 h 2600325"/>
              <a:gd name="connsiteX37" fmla="*/ 46006 w 2609850"/>
              <a:gd name="connsiteY37" fmla="*/ 1221920 h 2600325"/>
              <a:gd name="connsiteX38" fmla="*/ 84963 w 2609850"/>
              <a:gd name="connsiteY38" fmla="*/ 1190202 h 2600325"/>
              <a:gd name="connsiteX39" fmla="*/ 52578 w 2609850"/>
              <a:gd name="connsiteY39" fmla="*/ 1152007 h 2600325"/>
              <a:gd name="connsiteX40" fmla="*/ 29242 w 2609850"/>
              <a:gd name="connsiteY40" fmla="*/ 1064472 h 2600325"/>
              <a:gd name="connsiteX41" fmla="*/ 82391 w 2609850"/>
              <a:gd name="connsiteY41" fmla="*/ 991130 h 2600325"/>
              <a:gd name="connsiteX42" fmla="*/ 126302 w 2609850"/>
              <a:gd name="connsiteY42" fmla="*/ 967127 h 2600325"/>
              <a:gd name="connsiteX43" fmla="*/ 101537 w 2609850"/>
              <a:gd name="connsiteY43" fmla="*/ 923693 h 2600325"/>
              <a:gd name="connsiteX44" fmla="*/ 94869 w 2609850"/>
              <a:gd name="connsiteY44" fmla="*/ 833396 h 2600325"/>
              <a:gd name="connsiteX45" fmla="*/ 160687 w 2609850"/>
              <a:gd name="connsiteY45" fmla="*/ 771197 h 2600325"/>
              <a:gd name="connsiteX46" fmla="*/ 208312 w 2609850"/>
              <a:gd name="connsiteY46" fmla="*/ 755767 h 2600325"/>
              <a:gd name="connsiteX47" fmla="*/ 191929 w 2609850"/>
              <a:gd name="connsiteY47" fmla="*/ 708428 h 2600325"/>
              <a:gd name="connsiteX48" fmla="*/ 202025 w 2609850"/>
              <a:gd name="connsiteY48" fmla="*/ 618416 h 2600325"/>
              <a:gd name="connsiteX49" fmla="*/ 278130 w 2609850"/>
              <a:gd name="connsiteY49" fmla="*/ 569458 h 2600325"/>
              <a:gd name="connsiteX50" fmla="*/ 327850 w 2609850"/>
              <a:gd name="connsiteY50" fmla="*/ 563076 h 2600325"/>
              <a:gd name="connsiteX51" fmla="*/ 320421 w 2609850"/>
              <a:gd name="connsiteY51" fmla="*/ 513451 h 2600325"/>
              <a:gd name="connsiteX52" fmla="*/ 346805 w 2609850"/>
              <a:gd name="connsiteY52" fmla="*/ 426869 h 2600325"/>
              <a:gd name="connsiteX53" fmla="*/ 430625 w 2609850"/>
              <a:gd name="connsiteY53" fmla="*/ 392674 h 2600325"/>
              <a:gd name="connsiteX54" fmla="*/ 480727 w 2609850"/>
              <a:gd name="connsiteY54" fmla="*/ 395436 h 2600325"/>
              <a:gd name="connsiteX55" fmla="*/ 482537 w 2609850"/>
              <a:gd name="connsiteY55" fmla="*/ 345335 h 2600325"/>
              <a:gd name="connsiteX56" fmla="*/ 524256 w 2609850"/>
              <a:gd name="connsiteY56" fmla="*/ 265039 h 2600325"/>
              <a:gd name="connsiteX57" fmla="*/ 612934 w 2609850"/>
              <a:gd name="connsiteY57" fmla="*/ 246751 h 2600325"/>
              <a:gd name="connsiteX58" fmla="*/ 661607 w 2609850"/>
              <a:gd name="connsiteY58" fmla="*/ 258657 h 2600325"/>
              <a:gd name="connsiteX59" fmla="*/ 672560 w 2609850"/>
              <a:gd name="connsiteY59" fmla="*/ 209794 h 2600325"/>
              <a:gd name="connsiteX60" fmla="*/ 728377 w 2609850"/>
              <a:gd name="connsiteY60" fmla="*/ 138452 h 2600325"/>
              <a:gd name="connsiteX61" fmla="*/ 818960 w 2609850"/>
              <a:gd name="connsiteY61" fmla="*/ 136737 h 2600325"/>
              <a:gd name="connsiteX62" fmla="*/ 864584 w 2609850"/>
              <a:gd name="connsiteY62" fmla="*/ 157406 h 2600325"/>
              <a:gd name="connsiteX63" fmla="*/ 884301 w 2609850"/>
              <a:gd name="connsiteY63" fmla="*/ 111496 h 2600325"/>
              <a:gd name="connsiteX64" fmla="*/ 952405 w 2609850"/>
              <a:gd name="connsiteY64" fmla="*/ 51679 h 2600325"/>
              <a:gd name="connsiteX65" fmla="*/ 1041749 w 2609850"/>
              <a:gd name="connsiteY65" fmla="*/ 66728 h 2600325"/>
              <a:gd name="connsiteX66" fmla="*/ 1082707 w 2609850"/>
              <a:gd name="connsiteY66" fmla="*/ 95399 h 2600325"/>
              <a:gd name="connsiteX67" fmla="*/ 1110710 w 2609850"/>
              <a:gd name="connsiteY67" fmla="*/ 53774 h 2600325"/>
              <a:gd name="connsiteX68" fmla="*/ 1188530 w 2609850"/>
              <a:gd name="connsiteY68" fmla="*/ 7578 h 2600325"/>
              <a:gd name="connsiteX69" fmla="*/ 1273493 w 2609850"/>
              <a:gd name="connsiteY69" fmla="*/ 38820 h 2600325"/>
              <a:gd name="connsiteX70" fmla="*/ 1308640 w 2609850"/>
              <a:gd name="connsiteY70" fmla="*/ 74634 h 2600325"/>
              <a:gd name="connsiteX71" fmla="*/ 1343787 w 2609850"/>
              <a:gd name="connsiteY71" fmla="*/ 38820 h 2600325"/>
              <a:gd name="connsiteX72" fmla="*/ 1428750 w 2609850"/>
              <a:gd name="connsiteY72" fmla="*/ 7578 h 2600325"/>
              <a:gd name="connsiteX73" fmla="*/ 1506569 w 2609850"/>
              <a:gd name="connsiteY73" fmla="*/ 53774 h 2600325"/>
              <a:gd name="connsiteX74" fmla="*/ 1534573 w 2609850"/>
              <a:gd name="connsiteY74" fmla="*/ 95399 h 2600325"/>
              <a:gd name="connsiteX75" fmla="*/ 1575530 w 2609850"/>
              <a:gd name="connsiteY75" fmla="*/ 66728 h 2600325"/>
              <a:gd name="connsiteX76" fmla="*/ 1664875 w 2609850"/>
              <a:gd name="connsiteY76" fmla="*/ 51679 h 2600325"/>
              <a:gd name="connsiteX77" fmla="*/ 1732883 w 2609850"/>
              <a:gd name="connsiteY77" fmla="*/ 111496 h 2600325"/>
              <a:gd name="connsiteX78" fmla="*/ 1752600 w 2609850"/>
              <a:gd name="connsiteY78" fmla="*/ 157406 h 2600325"/>
              <a:gd name="connsiteX79" fmla="*/ 1798225 w 2609850"/>
              <a:gd name="connsiteY79" fmla="*/ 136737 h 2600325"/>
              <a:gd name="connsiteX80" fmla="*/ 1888808 w 2609850"/>
              <a:gd name="connsiteY80" fmla="*/ 138452 h 2600325"/>
              <a:gd name="connsiteX81" fmla="*/ 1944624 w 2609850"/>
              <a:gd name="connsiteY81" fmla="*/ 209794 h 2600325"/>
              <a:gd name="connsiteX82" fmla="*/ 1955578 w 2609850"/>
              <a:gd name="connsiteY82" fmla="*/ 258657 h 2600325"/>
              <a:gd name="connsiteX83" fmla="*/ 2004251 w 2609850"/>
              <a:gd name="connsiteY83" fmla="*/ 246751 h 2600325"/>
              <a:gd name="connsiteX84" fmla="*/ 2092928 w 2609850"/>
              <a:gd name="connsiteY84" fmla="*/ 265039 h 2600325"/>
              <a:gd name="connsiteX85" fmla="*/ 2134743 w 2609850"/>
              <a:gd name="connsiteY85" fmla="*/ 345335 h 2600325"/>
              <a:gd name="connsiteX86" fmla="*/ 2136553 w 2609850"/>
              <a:gd name="connsiteY86" fmla="*/ 395436 h 2600325"/>
              <a:gd name="connsiteX87" fmla="*/ 2186654 w 2609850"/>
              <a:gd name="connsiteY87" fmla="*/ 392674 h 2600325"/>
              <a:gd name="connsiteX88" fmla="*/ 2270474 w 2609850"/>
              <a:gd name="connsiteY88" fmla="*/ 426869 h 2600325"/>
              <a:gd name="connsiteX89" fmla="*/ 2296859 w 2609850"/>
              <a:gd name="connsiteY89" fmla="*/ 513451 h 2600325"/>
              <a:gd name="connsiteX90" fmla="*/ 2289429 w 2609850"/>
              <a:gd name="connsiteY90" fmla="*/ 563076 h 2600325"/>
              <a:gd name="connsiteX91" fmla="*/ 2339150 w 2609850"/>
              <a:gd name="connsiteY91" fmla="*/ 569458 h 2600325"/>
              <a:gd name="connsiteX92" fmla="*/ 2415350 w 2609850"/>
              <a:gd name="connsiteY92" fmla="*/ 618416 h 2600325"/>
              <a:gd name="connsiteX93" fmla="*/ 2425446 w 2609850"/>
              <a:gd name="connsiteY93" fmla="*/ 708428 h 2600325"/>
              <a:gd name="connsiteX94" fmla="*/ 2409063 w 2609850"/>
              <a:gd name="connsiteY94" fmla="*/ 755767 h 2600325"/>
              <a:gd name="connsiteX95" fmla="*/ 2456688 w 2609850"/>
              <a:gd name="connsiteY95" fmla="*/ 771197 h 2600325"/>
              <a:gd name="connsiteX96" fmla="*/ 2522506 w 2609850"/>
              <a:gd name="connsiteY96" fmla="*/ 833396 h 2600325"/>
              <a:gd name="connsiteX97" fmla="*/ 2515743 w 2609850"/>
              <a:gd name="connsiteY97" fmla="*/ 923693 h 2600325"/>
              <a:gd name="connsiteX98" fmla="*/ 2490978 w 2609850"/>
              <a:gd name="connsiteY98" fmla="*/ 967127 h 2600325"/>
              <a:gd name="connsiteX99" fmla="*/ 2534888 w 2609850"/>
              <a:gd name="connsiteY99" fmla="*/ 991130 h 2600325"/>
              <a:gd name="connsiteX100" fmla="*/ 2588038 w 2609850"/>
              <a:gd name="connsiteY100" fmla="*/ 1064472 h 2600325"/>
              <a:gd name="connsiteX101" fmla="*/ 2564702 w 2609850"/>
              <a:gd name="connsiteY101" fmla="*/ 1152007 h 2600325"/>
              <a:gd name="connsiteX102" fmla="*/ 2532316 w 2609850"/>
              <a:gd name="connsiteY102" fmla="*/ 1190202 h 2600325"/>
              <a:gd name="connsiteX103" fmla="*/ 2571274 w 2609850"/>
              <a:gd name="connsiteY103" fmla="*/ 1221920 h 2600325"/>
              <a:gd name="connsiteX104" fmla="*/ 2610136 w 2609850"/>
              <a:gd name="connsiteY104" fmla="*/ 1303645 h 2600325"/>
              <a:gd name="connsiteX105" fmla="*/ 2571274 w 2609850"/>
              <a:gd name="connsiteY105" fmla="*/ 1385369 h 2600325"/>
              <a:gd name="connsiteX106" fmla="*/ 2532316 w 2609850"/>
              <a:gd name="connsiteY106" fmla="*/ 1417088 h 2600325"/>
              <a:gd name="connsiteX107" fmla="*/ 2564702 w 2609850"/>
              <a:gd name="connsiteY107" fmla="*/ 1455283 h 2600325"/>
              <a:gd name="connsiteX108" fmla="*/ 2587943 w 2609850"/>
              <a:gd name="connsiteY108" fmla="*/ 1542818 h 2600325"/>
              <a:gd name="connsiteX109" fmla="*/ 2534793 w 2609850"/>
              <a:gd name="connsiteY109" fmla="*/ 1616160 h 2600325"/>
              <a:gd name="connsiteX110" fmla="*/ 2490883 w 2609850"/>
              <a:gd name="connsiteY110" fmla="*/ 1640163 h 2600325"/>
              <a:gd name="connsiteX111" fmla="*/ 2515648 w 2609850"/>
              <a:gd name="connsiteY111" fmla="*/ 1683597 h 2600325"/>
              <a:gd name="connsiteX112" fmla="*/ 2522411 w 2609850"/>
              <a:gd name="connsiteY112" fmla="*/ 1773894 h 2600325"/>
              <a:gd name="connsiteX113" fmla="*/ 2456593 w 2609850"/>
              <a:gd name="connsiteY113" fmla="*/ 1836092 h 2600325"/>
              <a:gd name="connsiteX114" fmla="*/ 2408968 w 2609850"/>
              <a:gd name="connsiteY114" fmla="*/ 1851523 h 2600325"/>
              <a:gd name="connsiteX115" fmla="*/ 2425351 w 2609850"/>
              <a:gd name="connsiteY115" fmla="*/ 1898862 h 2600325"/>
              <a:gd name="connsiteX116" fmla="*/ 2415254 w 2609850"/>
              <a:gd name="connsiteY116" fmla="*/ 1988873 h 2600325"/>
              <a:gd name="connsiteX117" fmla="*/ 2339150 w 2609850"/>
              <a:gd name="connsiteY117" fmla="*/ 2037832 h 2600325"/>
              <a:gd name="connsiteX118" fmla="*/ 2289429 w 2609850"/>
              <a:gd name="connsiteY118" fmla="*/ 2044214 h 2600325"/>
              <a:gd name="connsiteX119" fmla="*/ 2296859 w 2609850"/>
              <a:gd name="connsiteY119" fmla="*/ 2093839 h 2600325"/>
              <a:gd name="connsiteX120" fmla="*/ 2270474 w 2609850"/>
              <a:gd name="connsiteY120" fmla="*/ 2180421 h 2600325"/>
              <a:gd name="connsiteX121" fmla="*/ 2186654 w 2609850"/>
              <a:gd name="connsiteY121" fmla="*/ 2214616 h 2600325"/>
              <a:gd name="connsiteX122" fmla="*/ 2136553 w 2609850"/>
              <a:gd name="connsiteY122" fmla="*/ 2211854 h 2600325"/>
              <a:gd name="connsiteX123" fmla="*/ 2134743 w 2609850"/>
              <a:gd name="connsiteY123" fmla="*/ 2261955 h 2600325"/>
              <a:gd name="connsiteX124" fmla="*/ 2092928 w 2609850"/>
              <a:gd name="connsiteY124" fmla="*/ 2342251 h 2600325"/>
              <a:gd name="connsiteX125" fmla="*/ 2004251 w 2609850"/>
              <a:gd name="connsiteY125" fmla="*/ 2360539 h 2600325"/>
              <a:gd name="connsiteX126" fmla="*/ 1955578 w 2609850"/>
              <a:gd name="connsiteY126" fmla="*/ 2348633 h 2600325"/>
              <a:gd name="connsiteX127" fmla="*/ 1944624 w 2609850"/>
              <a:gd name="connsiteY127" fmla="*/ 2397496 h 2600325"/>
              <a:gd name="connsiteX128" fmla="*/ 1888808 w 2609850"/>
              <a:gd name="connsiteY128" fmla="*/ 2468838 h 2600325"/>
              <a:gd name="connsiteX129" fmla="*/ 1798225 w 2609850"/>
              <a:gd name="connsiteY129" fmla="*/ 2470553 h 2600325"/>
              <a:gd name="connsiteX130" fmla="*/ 1752600 w 2609850"/>
              <a:gd name="connsiteY130" fmla="*/ 2449884 h 2600325"/>
              <a:gd name="connsiteX131" fmla="*/ 1732883 w 2609850"/>
              <a:gd name="connsiteY131" fmla="*/ 2495794 h 2600325"/>
              <a:gd name="connsiteX132" fmla="*/ 1664875 w 2609850"/>
              <a:gd name="connsiteY132" fmla="*/ 2555611 h 2600325"/>
              <a:gd name="connsiteX133" fmla="*/ 1575530 w 2609850"/>
              <a:gd name="connsiteY133" fmla="*/ 2540561 h 2600325"/>
              <a:gd name="connsiteX134" fmla="*/ 1534573 w 2609850"/>
              <a:gd name="connsiteY134" fmla="*/ 2511891 h 2600325"/>
              <a:gd name="connsiteX135" fmla="*/ 1506569 w 2609850"/>
              <a:gd name="connsiteY135" fmla="*/ 2553516 h 2600325"/>
              <a:gd name="connsiteX136" fmla="*/ 1428655 w 2609850"/>
              <a:gd name="connsiteY136" fmla="*/ 2599712 h 2600325"/>
              <a:gd name="connsiteX137" fmla="*/ 1418939 w 2609850"/>
              <a:gd name="connsiteY137" fmla="*/ 2599998 h 260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2609850" h="2600325">
                <a:moveTo>
                  <a:pt x="1418939" y="2599998"/>
                </a:moveTo>
                <a:cubicBezTo>
                  <a:pt x="1390745" y="2599998"/>
                  <a:pt x="1363694" y="2588758"/>
                  <a:pt x="1343692" y="2568279"/>
                </a:cubicBezTo>
                <a:lnTo>
                  <a:pt x="1308545" y="2532465"/>
                </a:lnTo>
                <a:lnTo>
                  <a:pt x="1273397" y="2568279"/>
                </a:lnTo>
                <a:cubicBezTo>
                  <a:pt x="1251109" y="2591044"/>
                  <a:pt x="1220153" y="2602379"/>
                  <a:pt x="1188434" y="2599521"/>
                </a:cubicBezTo>
                <a:cubicBezTo>
                  <a:pt x="1156716" y="2596568"/>
                  <a:pt x="1128332" y="2579804"/>
                  <a:pt x="1110615" y="2553325"/>
                </a:cubicBezTo>
                <a:lnTo>
                  <a:pt x="1082612" y="2511701"/>
                </a:lnTo>
                <a:lnTo>
                  <a:pt x="1041654" y="2540371"/>
                </a:lnTo>
                <a:cubicBezTo>
                  <a:pt x="1015556" y="2558659"/>
                  <a:pt x="982980" y="2564184"/>
                  <a:pt x="952310" y="2555420"/>
                </a:cubicBezTo>
                <a:cubicBezTo>
                  <a:pt x="921639" y="2546658"/>
                  <a:pt x="896874" y="2524941"/>
                  <a:pt x="884206" y="2495603"/>
                </a:cubicBezTo>
                <a:lnTo>
                  <a:pt x="864489" y="2449693"/>
                </a:lnTo>
                <a:lnTo>
                  <a:pt x="818864" y="2470362"/>
                </a:lnTo>
                <a:cubicBezTo>
                  <a:pt x="789813" y="2483507"/>
                  <a:pt x="756857" y="2482935"/>
                  <a:pt x="728282" y="2468648"/>
                </a:cubicBezTo>
                <a:cubicBezTo>
                  <a:pt x="699802" y="2454456"/>
                  <a:pt x="679418" y="2428452"/>
                  <a:pt x="672465" y="2397305"/>
                </a:cubicBezTo>
                <a:lnTo>
                  <a:pt x="661511" y="2348442"/>
                </a:lnTo>
                <a:lnTo>
                  <a:pt x="612839" y="2360348"/>
                </a:lnTo>
                <a:cubicBezTo>
                  <a:pt x="581882" y="2367968"/>
                  <a:pt x="549593" y="2361301"/>
                  <a:pt x="524161" y="2342060"/>
                </a:cubicBezTo>
                <a:cubicBezTo>
                  <a:pt x="498729" y="2322820"/>
                  <a:pt x="483489" y="2293578"/>
                  <a:pt x="482346" y="2261765"/>
                </a:cubicBezTo>
                <a:lnTo>
                  <a:pt x="480536" y="2211663"/>
                </a:lnTo>
                <a:lnTo>
                  <a:pt x="430435" y="2214425"/>
                </a:lnTo>
                <a:cubicBezTo>
                  <a:pt x="398717" y="2216235"/>
                  <a:pt x="368141" y="2203758"/>
                  <a:pt x="346615" y="2180231"/>
                </a:cubicBezTo>
                <a:cubicBezTo>
                  <a:pt x="325088" y="2156704"/>
                  <a:pt x="315563" y="2125176"/>
                  <a:pt x="320231" y="2093648"/>
                </a:cubicBezTo>
                <a:lnTo>
                  <a:pt x="327660" y="2044023"/>
                </a:lnTo>
                <a:lnTo>
                  <a:pt x="277940" y="2037641"/>
                </a:lnTo>
                <a:cubicBezTo>
                  <a:pt x="246317" y="2033546"/>
                  <a:pt x="218599" y="2015734"/>
                  <a:pt x="201740" y="1988683"/>
                </a:cubicBezTo>
                <a:cubicBezTo>
                  <a:pt x="184976" y="1961632"/>
                  <a:pt x="181261" y="1928771"/>
                  <a:pt x="191643" y="1898672"/>
                </a:cubicBezTo>
                <a:lnTo>
                  <a:pt x="208026" y="1851332"/>
                </a:lnTo>
                <a:lnTo>
                  <a:pt x="160401" y="1835902"/>
                </a:lnTo>
                <a:cubicBezTo>
                  <a:pt x="130112" y="1826091"/>
                  <a:pt x="106109" y="1803422"/>
                  <a:pt x="94583" y="1773704"/>
                </a:cubicBezTo>
                <a:cubicBezTo>
                  <a:pt x="83058" y="1743986"/>
                  <a:pt x="85534" y="1711029"/>
                  <a:pt x="101251" y="1683311"/>
                </a:cubicBezTo>
                <a:lnTo>
                  <a:pt x="126016" y="1639877"/>
                </a:lnTo>
                <a:lnTo>
                  <a:pt x="82391" y="1616065"/>
                </a:lnTo>
                <a:cubicBezTo>
                  <a:pt x="54388" y="1600825"/>
                  <a:pt x="35052" y="1574060"/>
                  <a:pt x="29242" y="1542722"/>
                </a:cubicBezTo>
                <a:cubicBezTo>
                  <a:pt x="23432" y="1511385"/>
                  <a:pt x="31909" y="1479476"/>
                  <a:pt x="52483" y="1455188"/>
                </a:cubicBezTo>
                <a:lnTo>
                  <a:pt x="84868" y="1416992"/>
                </a:lnTo>
                <a:lnTo>
                  <a:pt x="45911" y="1385274"/>
                </a:lnTo>
                <a:cubicBezTo>
                  <a:pt x="21336" y="1365272"/>
                  <a:pt x="7144" y="1335458"/>
                  <a:pt x="7144" y="1303645"/>
                </a:cubicBezTo>
                <a:cubicBezTo>
                  <a:pt x="7144" y="1271831"/>
                  <a:pt x="21336" y="1242018"/>
                  <a:pt x="46006" y="1221920"/>
                </a:cubicBezTo>
                <a:lnTo>
                  <a:pt x="84963" y="1190202"/>
                </a:lnTo>
                <a:lnTo>
                  <a:pt x="52578" y="1152007"/>
                </a:lnTo>
                <a:cubicBezTo>
                  <a:pt x="31909" y="1127718"/>
                  <a:pt x="23432" y="1095809"/>
                  <a:pt x="29242" y="1064472"/>
                </a:cubicBezTo>
                <a:cubicBezTo>
                  <a:pt x="35052" y="1033135"/>
                  <a:pt x="54483" y="1006465"/>
                  <a:pt x="82391" y="991130"/>
                </a:cubicBezTo>
                <a:lnTo>
                  <a:pt x="126302" y="967127"/>
                </a:lnTo>
                <a:lnTo>
                  <a:pt x="101537" y="923693"/>
                </a:lnTo>
                <a:cubicBezTo>
                  <a:pt x="85725" y="895975"/>
                  <a:pt x="83344" y="863114"/>
                  <a:pt x="94869" y="833396"/>
                </a:cubicBezTo>
                <a:cubicBezTo>
                  <a:pt x="106394" y="803678"/>
                  <a:pt x="130397" y="781008"/>
                  <a:pt x="160687" y="771197"/>
                </a:cubicBezTo>
                <a:lnTo>
                  <a:pt x="208312" y="755767"/>
                </a:lnTo>
                <a:lnTo>
                  <a:pt x="191929" y="708428"/>
                </a:lnTo>
                <a:cubicBezTo>
                  <a:pt x="181547" y="678329"/>
                  <a:pt x="185166" y="645467"/>
                  <a:pt x="202025" y="618416"/>
                </a:cubicBezTo>
                <a:cubicBezTo>
                  <a:pt x="218789" y="591365"/>
                  <a:pt x="246602" y="573458"/>
                  <a:pt x="278130" y="569458"/>
                </a:cubicBezTo>
                <a:lnTo>
                  <a:pt x="327850" y="563076"/>
                </a:lnTo>
                <a:lnTo>
                  <a:pt x="320421" y="513451"/>
                </a:lnTo>
                <a:cubicBezTo>
                  <a:pt x="315754" y="481923"/>
                  <a:pt x="325374" y="450395"/>
                  <a:pt x="346805" y="426869"/>
                </a:cubicBezTo>
                <a:cubicBezTo>
                  <a:pt x="368237" y="403342"/>
                  <a:pt x="398812" y="390959"/>
                  <a:pt x="430625" y="392674"/>
                </a:cubicBezTo>
                <a:lnTo>
                  <a:pt x="480727" y="395436"/>
                </a:lnTo>
                <a:lnTo>
                  <a:pt x="482537" y="345335"/>
                </a:lnTo>
                <a:cubicBezTo>
                  <a:pt x="483680" y="313521"/>
                  <a:pt x="498920" y="284184"/>
                  <a:pt x="524256" y="265039"/>
                </a:cubicBezTo>
                <a:cubicBezTo>
                  <a:pt x="549688" y="245798"/>
                  <a:pt x="581978" y="239131"/>
                  <a:pt x="612934" y="246751"/>
                </a:cubicBezTo>
                <a:lnTo>
                  <a:pt x="661607" y="258657"/>
                </a:lnTo>
                <a:lnTo>
                  <a:pt x="672560" y="209794"/>
                </a:lnTo>
                <a:cubicBezTo>
                  <a:pt x="679513" y="178742"/>
                  <a:pt x="699897" y="152739"/>
                  <a:pt x="728377" y="138452"/>
                </a:cubicBezTo>
                <a:cubicBezTo>
                  <a:pt x="756857" y="124259"/>
                  <a:pt x="789908" y="123593"/>
                  <a:pt x="818960" y="136737"/>
                </a:cubicBezTo>
                <a:lnTo>
                  <a:pt x="864584" y="157406"/>
                </a:lnTo>
                <a:lnTo>
                  <a:pt x="884301" y="111496"/>
                </a:lnTo>
                <a:cubicBezTo>
                  <a:pt x="896874" y="82159"/>
                  <a:pt x="921734" y="60442"/>
                  <a:pt x="952405" y="51679"/>
                </a:cubicBezTo>
                <a:cubicBezTo>
                  <a:pt x="983075" y="43011"/>
                  <a:pt x="1015651" y="48440"/>
                  <a:pt x="1041749" y="66728"/>
                </a:cubicBezTo>
                <a:lnTo>
                  <a:pt x="1082707" y="95399"/>
                </a:lnTo>
                <a:lnTo>
                  <a:pt x="1110710" y="53774"/>
                </a:lnTo>
                <a:cubicBezTo>
                  <a:pt x="1128522" y="27390"/>
                  <a:pt x="1156907" y="10531"/>
                  <a:pt x="1188530" y="7578"/>
                </a:cubicBezTo>
                <a:cubicBezTo>
                  <a:pt x="1220153" y="4721"/>
                  <a:pt x="1251204" y="16055"/>
                  <a:pt x="1273493" y="38820"/>
                </a:cubicBezTo>
                <a:lnTo>
                  <a:pt x="1308640" y="74634"/>
                </a:lnTo>
                <a:lnTo>
                  <a:pt x="1343787" y="38820"/>
                </a:lnTo>
                <a:cubicBezTo>
                  <a:pt x="1366076" y="16055"/>
                  <a:pt x="1397032" y="4721"/>
                  <a:pt x="1428750" y="7578"/>
                </a:cubicBezTo>
                <a:cubicBezTo>
                  <a:pt x="1460468" y="10531"/>
                  <a:pt x="1488853" y="27295"/>
                  <a:pt x="1506569" y="53774"/>
                </a:cubicBezTo>
                <a:lnTo>
                  <a:pt x="1534573" y="95399"/>
                </a:lnTo>
                <a:lnTo>
                  <a:pt x="1575530" y="66728"/>
                </a:lnTo>
                <a:cubicBezTo>
                  <a:pt x="1601629" y="48440"/>
                  <a:pt x="1634204" y="42916"/>
                  <a:pt x="1664875" y="51679"/>
                </a:cubicBezTo>
                <a:cubicBezTo>
                  <a:pt x="1695545" y="60347"/>
                  <a:pt x="1720310" y="82159"/>
                  <a:pt x="1732883" y="111496"/>
                </a:cubicBezTo>
                <a:lnTo>
                  <a:pt x="1752600" y="157406"/>
                </a:lnTo>
                <a:lnTo>
                  <a:pt x="1798225" y="136737"/>
                </a:lnTo>
                <a:cubicBezTo>
                  <a:pt x="1827276" y="123593"/>
                  <a:pt x="1860233" y="124259"/>
                  <a:pt x="1888808" y="138452"/>
                </a:cubicBezTo>
                <a:cubicBezTo>
                  <a:pt x="1917287" y="152644"/>
                  <a:pt x="1937671" y="178647"/>
                  <a:pt x="1944624" y="209794"/>
                </a:cubicBezTo>
                <a:lnTo>
                  <a:pt x="1955578" y="258657"/>
                </a:lnTo>
                <a:lnTo>
                  <a:pt x="2004251" y="246751"/>
                </a:lnTo>
                <a:cubicBezTo>
                  <a:pt x="2035207" y="239226"/>
                  <a:pt x="2067497" y="245894"/>
                  <a:pt x="2092928" y="265039"/>
                </a:cubicBezTo>
                <a:cubicBezTo>
                  <a:pt x="2118360" y="284279"/>
                  <a:pt x="2133600" y="313521"/>
                  <a:pt x="2134743" y="345335"/>
                </a:cubicBezTo>
                <a:lnTo>
                  <a:pt x="2136553" y="395436"/>
                </a:lnTo>
                <a:lnTo>
                  <a:pt x="2186654" y="392674"/>
                </a:lnTo>
                <a:cubicBezTo>
                  <a:pt x="2218468" y="390864"/>
                  <a:pt x="2249043" y="403342"/>
                  <a:pt x="2270474" y="426869"/>
                </a:cubicBezTo>
                <a:cubicBezTo>
                  <a:pt x="2291906" y="450395"/>
                  <a:pt x="2301526" y="481923"/>
                  <a:pt x="2296859" y="513451"/>
                </a:cubicBezTo>
                <a:lnTo>
                  <a:pt x="2289429" y="563076"/>
                </a:lnTo>
                <a:lnTo>
                  <a:pt x="2339150" y="569458"/>
                </a:lnTo>
                <a:cubicBezTo>
                  <a:pt x="2370773" y="573554"/>
                  <a:pt x="2398490" y="591365"/>
                  <a:pt x="2415350" y="618416"/>
                </a:cubicBezTo>
                <a:cubicBezTo>
                  <a:pt x="2432114" y="645467"/>
                  <a:pt x="2435828" y="678329"/>
                  <a:pt x="2425446" y="708428"/>
                </a:cubicBezTo>
                <a:lnTo>
                  <a:pt x="2409063" y="755767"/>
                </a:lnTo>
                <a:lnTo>
                  <a:pt x="2456688" y="771197"/>
                </a:lnTo>
                <a:cubicBezTo>
                  <a:pt x="2486978" y="781008"/>
                  <a:pt x="2510981" y="803678"/>
                  <a:pt x="2522506" y="833396"/>
                </a:cubicBezTo>
                <a:cubicBezTo>
                  <a:pt x="2534031" y="863114"/>
                  <a:pt x="2531555" y="896070"/>
                  <a:pt x="2515743" y="923693"/>
                </a:cubicBezTo>
                <a:lnTo>
                  <a:pt x="2490978" y="967127"/>
                </a:lnTo>
                <a:lnTo>
                  <a:pt x="2534888" y="991130"/>
                </a:lnTo>
                <a:cubicBezTo>
                  <a:pt x="2562892" y="1006370"/>
                  <a:pt x="2582228" y="1033135"/>
                  <a:pt x="2588038" y="1064472"/>
                </a:cubicBezTo>
                <a:cubicBezTo>
                  <a:pt x="2593848" y="1095809"/>
                  <a:pt x="2585371" y="1127718"/>
                  <a:pt x="2564702" y="1152007"/>
                </a:cubicBezTo>
                <a:lnTo>
                  <a:pt x="2532316" y="1190202"/>
                </a:lnTo>
                <a:lnTo>
                  <a:pt x="2571274" y="1221920"/>
                </a:lnTo>
                <a:cubicBezTo>
                  <a:pt x="2595944" y="1242018"/>
                  <a:pt x="2610136" y="1271831"/>
                  <a:pt x="2610136" y="1303645"/>
                </a:cubicBezTo>
                <a:cubicBezTo>
                  <a:pt x="2610136" y="1335458"/>
                  <a:pt x="2595944" y="1365272"/>
                  <a:pt x="2571274" y="1385369"/>
                </a:cubicBezTo>
                <a:lnTo>
                  <a:pt x="2532316" y="1417088"/>
                </a:lnTo>
                <a:lnTo>
                  <a:pt x="2564702" y="1455283"/>
                </a:lnTo>
                <a:cubicBezTo>
                  <a:pt x="2585371" y="1479572"/>
                  <a:pt x="2593848" y="1511480"/>
                  <a:pt x="2587943" y="1542818"/>
                </a:cubicBezTo>
                <a:cubicBezTo>
                  <a:pt x="2582132" y="1574155"/>
                  <a:pt x="2562701" y="1600825"/>
                  <a:pt x="2534793" y="1616160"/>
                </a:cubicBezTo>
                <a:lnTo>
                  <a:pt x="2490883" y="1640163"/>
                </a:lnTo>
                <a:lnTo>
                  <a:pt x="2515648" y="1683597"/>
                </a:lnTo>
                <a:cubicBezTo>
                  <a:pt x="2531459" y="1711315"/>
                  <a:pt x="2533841" y="1744176"/>
                  <a:pt x="2522411" y="1773894"/>
                </a:cubicBezTo>
                <a:cubicBezTo>
                  <a:pt x="2510885" y="1803612"/>
                  <a:pt x="2486882" y="1826282"/>
                  <a:pt x="2456593" y="1836092"/>
                </a:cubicBezTo>
                <a:lnTo>
                  <a:pt x="2408968" y="1851523"/>
                </a:lnTo>
                <a:lnTo>
                  <a:pt x="2425351" y="1898862"/>
                </a:lnTo>
                <a:cubicBezTo>
                  <a:pt x="2435733" y="1928961"/>
                  <a:pt x="2432114" y="1961727"/>
                  <a:pt x="2415254" y="1988873"/>
                </a:cubicBezTo>
                <a:cubicBezTo>
                  <a:pt x="2398490" y="2015924"/>
                  <a:pt x="2370677" y="2033831"/>
                  <a:pt x="2339150" y="2037832"/>
                </a:cubicBezTo>
                <a:lnTo>
                  <a:pt x="2289429" y="2044214"/>
                </a:lnTo>
                <a:lnTo>
                  <a:pt x="2296859" y="2093839"/>
                </a:lnTo>
                <a:cubicBezTo>
                  <a:pt x="2301526" y="2125367"/>
                  <a:pt x="2291906" y="2156894"/>
                  <a:pt x="2270474" y="2180421"/>
                </a:cubicBezTo>
                <a:cubicBezTo>
                  <a:pt x="2249043" y="2203948"/>
                  <a:pt x="2218468" y="2216426"/>
                  <a:pt x="2186654" y="2214616"/>
                </a:cubicBezTo>
                <a:lnTo>
                  <a:pt x="2136553" y="2211854"/>
                </a:lnTo>
                <a:lnTo>
                  <a:pt x="2134743" y="2261955"/>
                </a:lnTo>
                <a:cubicBezTo>
                  <a:pt x="2133600" y="2293769"/>
                  <a:pt x="2118360" y="2323106"/>
                  <a:pt x="2092928" y="2342251"/>
                </a:cubicBezTo>
                <a:cubicBezTo>
                  <a:pt x="2067497" y="2361492"/>
                  <a:pt x="2035207" y="2368159"/>
                  <a:pt x="2004251" y="2360539"/>
                </a:cubicBezTo>
                <a:lnTo>
                  <a:pt x="1955578" y="2348633"/>
                </a:lnTo>
                <a:lnTo>
                  <a:pt x="1944624" y="2397496"/>
                </a:lnTo>
                <a:cubicBezTo>
                  <a:pt x="1937671" y="2428547"/>
                  <a:pt x="1917287" y="2454551"/>
                  <a:pt x="1888808" y="2468838"/>
                </a:cubicBezTo>
                <a:cubicBezTo>
                  <a:pt x="1860233" y="2483031"/>
                  <a:pt x="1827276" y="2483697"/>
                  <a:pt x="1798225" y="2470553"/>
                </a:cubicBezTo>
                <a:lnTo>
                  <a:pt x="1752600" y="2449884"/>
                </a:lnTo>
                <a:lnTo>
                  <a:pt x="1732883" y="2495794"/>
                </a:lnTo>
                <a:cubicBezTo>
                  <a:pt x="1720310" y="2525036"/>
                  <a:pt x="1695450" y="2546848"/>
                  <a:pt x="1664875" y="2555611"/>
                </a:cubicBezTo>
                <a:cubicBezTo>
                  <a:pt x="1634204" y="2564374"/>
                  <a:pt x="1601629" y="2558850"/>
                  <a:pt x="1575530" y="2540561"/>
                </a:cubicBezTo>
                <a:lnTo>
                  <a:pt x="1534573" y="2511891"/>
                </a:lnTo>
                <a:lnTo>
                  <a:pt x="1506569" y="2553516"/>
                </a:lnTo>
                <a:cubicBezTo>
                  <a:pt x="1488758" y="2579900"/>
                  <a:pt x="1460373" y="2596759"/>
                  <a:pt x="1428655" y="2599712"/>
                </a:cubicBezTo>
                <a:cubicBezTo>
                  <a:pt x="1425416" y="2599807"/>
                  <a:pt x="1422178" y="2599998"/>
                  <a:pt x="1418939" y="2599998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  <a:effectLst>
            <a:outerShdw dist="127000" dir="2700000" algn="tl" rotWithShape="0">
              <a:prstClr val="black">
                <a:alpha val="29000"/>
              </a:prstClr>
            </a:outerShdw>
          </a:effectLst>
        </p:spPr>
        <p:txBody>
          <a:bodyPr rtlCol="0" anchor="ctr"/>
          <a:lstStyle/>
          <a:p>
            <a:endParaRPr lang="fr-FR" dirty="0"/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9521228E-C4DE-4873-98DA-63FECD09C92D}"/>
              </a:ext>
            </a:extLst>
          </p:cNvPr>
          <p:cNvGrpSpPr/>
          <p:nvPr/>
        </p:nvGrpSpPr>
        <p:grpSpPr>
          <a:xfrm rot="14937451" flipH="1">
            <a:off x="4640510" y="412431"/>
            <a:ext cx="1020638" cy="1486487"/>
            <a:chOff x="2871787" y="3279776"/>
            <a:chExt cx="691055" cy="1006475"/>
          </a:xfrm>
        </p:grpSpPr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FC56CB20-02B0-4FC1-B60F-43DE43696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pic>
          <p:nvPicPr>
            <p:cNvPr id="93" name="Graphique 92">
              <a:extLst>
                <a:ext uri="{FF2B5EF4-FFF2-40B4-BE49-F238E27FC236}">
                  <a16:creationId xmlns:a16="http://schemas.microsoft.com/office/drawing/2014/main" id="{81BD8189-246A-4DAB-B26A-016BC335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sp>
        <p:nvSpPr>
          <p:cNvPr id="125" name="ZoneTexte 124">
            <a:extLst>
              <a:ext uri="{FF2B5EF4-FFF2-40B4-BE49-F238E27FC236}">
                <a16:creationId xmlns:a16="http://schemas.microsoft.com/office/drawing/2014/main" id="{65441CFA-C4FE-4103-9B68-5BACCCAB69E1}"/>
              </a:ext>
            </a:extLst>
          </p:cNvPr>
          <p:cNvSpPr txBox="1"/>
          <p:nvPr/>
        </p:nvSpPr>
        <p:spPr>
          <a:xfrm>
            <a:off x="594550" y="4454641"/>
            <a:ext cx="4953538" cy="17922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</a:rPr>
              <a:t>is a 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small electronic</a:t>
            </a:r>
            <a:br>
              <a:rPr lang="en-US" sz="4800" dirty="0">
                <a:solidFill>
                  <a:schemeClr val="bg1"/>
                </a:solidFill>
                <a:latin typeface="+mj-lt"/>
              </a:rPr>
            </a:br>
            <a:r>
              <a:rPr lang="en-US" sz="4800" dirty="0">
                <a:solidFill>
                  <a:schemeClr val="bg1"/>
                </a:solidFill>
                <a:latin typeface="+mj-lt"/>
              </a:rPr>
              <a:t>device </a:t>
            </a:r>
            <a:r>
              <a:rPr lang="en-US" sz="4000" dirty="0">
                <a:solidFill>
                  <a:schemeClr val="bg1"/>
                </a:solidFill>
              </a:rPr>
              <a:t>that I wear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behind my ear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4C508AD7-0CD0-4677-AE1A-03861D415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646984">
            <a:off x="2172381" y="552675"/>
            <a:ext cx="1838325" cy="2733675"/>
          </a:xfrm>
          <a:prstGeom prst="rect">
            <a:avLst/>
          </a:prstGeom>
          <a:effectLst>
            <a:outerShdw dist="101600" dir="1800000" algn="tl" rotWithShape="0">
              <a:prstClr val="black">
                <a:alpha val="16000"/>
              </a:prstClr>
            </a:outerShdw>
          </a:effectLst>
        </p:spPr>
      </p:pic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CE3E8915-B393-430E-8E2A-E99416C8401B}"/>
              </a:ext>
            </a:extLst>
          </p:cNvPr>
          <p:cNvGrpSpPr/>
          <p:nvPr/>
        </p:nvGrpSpPr>
        <p:grpSpPr>
          <a:xfrm>
            <a:off x="4290457" y="1534105"/>
            <a:ext cx="219856" cy="219856"/>
            <a:chOff x="2599543" y="1166813"/>
            <a:chExt cx="251603" cy="251603"/>
          </a:xfrm>
        </p:grpSpPr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DD6F0A3D-6BB9-44C8-819C-E8A2268C258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2" name="Connecteur droit 131">
                <a:extLst>
                  <a:ext uri="{FF2B5EF4-FFF2-40B4-BE49-F238E27FC236}">
                    <a16:creationId xmlns:a16="http://schemas.microsoft.com/office/drawing/2014/main" id="{09A61F85-98AD-4029-A47F-A49C0ABC36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>
                <a:extLst>
                  <a:ext uri="{FF2B5EF4-FFF2-40B4-BE49-F238E27FC236}">
                    <a16:creationId xmlns:a16="http://schemas.microsoft.com/office/drawing/2014/main" id="{8C719F84-006F-475C-857F-866E530592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7CC42E59-8CF1-4013-AEFC-5E75194C1B0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id="{A70D5FB1-0D3D-44E5-A3B3-693E7A6D7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DD83D350-E8AA-4850-91E7-2FCF60380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4" name="Graphique 19">
            <a:extLst>
              <a:ext uri="{FF2B5EF4-FFF2-40B4-BE49-F238E27FC236}">
                <a16:creationId xmlns:a16="http://schemas.microsoft.com/office/drawing/2014/main" id="{9B490F87-8C47-4037-82F0-5B333E05313B}"/>
              </a:ext>
            </a:extLst>
          </p:cNvPr>
          <p:cNvSpPr/>
          <p:nvPr/>
        </p:nvSpPr>
        <p:spPr>
          <a:xfrm rot="568489">
            <a:off x="1320071" y="894168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21548B26-1BDA-4020-B5E8-A4D0E1E96C57}"/>
              </a:ext>
            </a:extLst>
          </p:cNvPr>
          <p:cNvGrpSpPr/>
          <p:nvPr/>
        </p:nvGrpSpPr>
        <p:grpSpPr>
          <a:xfrm>
            <a:off x="1518230" y="3000049"/>
            <a:ext cx="219856" cy="219856"/>
            <a:chOff x="2599543" y="1166813"/>
            <a:chExt cx="251603" cy="251603"/>
          </a:xfrm>
        </p:grpSpPr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E48B52E7-4834-43C6-BDF2-299DED6DB94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8F931922-D1B7-4C0F-AE22-BEE58B392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7C1B28C8-0C61-4261-8A58-137A8FEEC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6A941F13-5422-4237-8D3B-3D759E13A0B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8" name="Connecteur droit 137">
                <a:extLst>
                  <a:ext uri="{FF2B5EF4-FFF2-40B4-BE49-F238E27FC236}">
                    <a16:creationId xmlns:a16="http://schemas.microsoft.com/office/drawing/2014/main" id="{62B5FB04-8C4D-4431-AD02-999FEAFEF4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>
                <a:extLst>
                  <a:ext uri="{FF2B5EF4-FFF2-40B4-BE49-F238E27FC236}">
                    <a16:creationId xmlns:a16="http://schemas.microsoft.com/office/drawing/2014/main" id="{35734FFB-A23E-4379-B34F-1F0621DF2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2" name="Graphique 19">
            <a:extLst>
              <a:ext uri="{FF2B5EF4-FFF2-40B4-BE49-F238E27FC236}">
                <a16:creationId xmlns:a16="http://schemas.microsoft.com/office/drawing/2014/main" id="{90E749C8-7B98-4CEE-BFDF-CDB1E87C5A59}"/>
              </a:ext>
            </a:extLst>
          </p:cNvPr>
          <p:cNvSpPr/>
          <p:nvPr/>
        </p:nvSpPr>
        <p:spPr>
          <a:xfrm rot="1296135">
            <a:off x="4455158" y="288262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3" name="Graphique 19">
            <a:extLst>
              <a:ext uri="{FF2B5EF4-FFF2-40B4-BE49-F238E27FC236}">
                <a16:creationId xmlns:a16="http://schemas.microsoft.com/office/drawing/2014/main" id="{74FC1334-BBCD-49A5-BA99-73391804210C}"/>
              </a:ext>
            </a:extLst>
          </p:cNvPr>
          <p:cNvSpPr/>
          <p:nvPr/>
        </p:nvSpPr>
        <p:spPr>
          <a:xfrm rot="20472028">
            <a:off x="1828074" y="2142400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bg1"/>
          </a:solidFill>
          <a:ln w="444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141200-9389-4C62-BFF5-337477460C9A}"/>
              </a:ext>
            </a:extLst>
          </p:cNvPr>
          <p:cNvSpPr/>
          <p:nvPr/>
        </p:nvSpPr>
        <p:spPr>
          <a:xfrm>
            <a:off x="12446000" y="0"/>
            <a:ext cx="3022600" cy="1760220"/>
          </a:xfrm>
          <a:prstGeom prst="rect">
            <a:avLst/>
          </a:prstGeom>
          <a:gradFill>
            <a:gsLst>
              <a:gs pos="28000">
                <a:schemeClr val="accent5"/>
              </a:gs>
              <a:gs pos="77000">
                <a:srgbClr val="004466"/>
              </a:gs>
              <a:gs pos="76000">
                <a:srgbClr val="0D4D6E"/>
              </a:gs>
              <a:gs pos="28000">
                <a:srgbClr val="0E4E6E"/>
              </a:gs>
            </a:gsLst>
            <a:lin ang="1800000" scaled="0"/>
          </a:gradFill>
          <a:ln>
            <a:noFill/>
          </a:ln>
          <a:effectLst>
            <a:outerShdw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HOW TO ADD YOUR OWN IMAGE: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Right-click on the shape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"Format shape".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"Fill" select "Picture or texture fill"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"File"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Select the desired image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"Picture Tools", "Format", click on "Crop" and then "Fill"</a:t>
            </a:r>
          </a:p>
        </p:txBody>
      </p:sp>
      <p:sp>
        <p:nvSpPr>
          <p:cNvPr id="37" name="Ellipse 89">
            <a:extLst>
              <a:ext uri="{FF2B5EF4-FFF2-40B4-BE49-F238E27FC236}">
                <a16:creationId xmlns:a16="http://schemas.microsoft.com/office/drawing/2014/main" id="{02CFEEF7-673B-45F8-BE30-23816BF10275}"/>
              </a:ext>
            </a:extLst>
          </p:cNvPr>
          <p:cNvSpPr/>
          <p:nvPr/>
        </p:nvSpPr>
        <p:spPr>
          <a:xfrm>
            <a:off x="6159380" y="1172865"/>
            <a:ext cx="4695433" cy="4695432"/>
          </a:xfrm>
          <a:prstGeom prst="ellipse">
            <a:avLst/>
          </a:prstGeom>
          <a:solidFill>
            <a:srgbClr val="004466"/>
          </a:solidFill>
          <a:ln w="63500" cap="flat">
            <a:noFill/>
            <a:prstDash val="solid"/>
            <a:miter/>
          </a:ln>
          <a:effectLst>
            <a:outerShdw dist="76200" dir="13380000" algn="tl" rotWithShape="0">
              <a:srgbClr val="E0457B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Graphique 7">
            <a:extLst>
              <a:ext uri="{FF2B5EF4-FFF2-40B4-BE49-F238E27FC236}">
                <a16:creationId xmlns:a16="http://schemas.microsoft.com/office/drawing/2014/main" id="{23A680B6-9641-4C51-B693-4E32286D8119}"/>
              </a:ext>
            </a:extLst>
          </p:cNvPr>
          <p:cNvSpPr/>
          <p:nvPr/>
        </p:nvSpPr>
        <p:spPr>
          <a:xfrm>
            <a:off x="6153785" y="1172560"/>
            <a:ext cx="4718539" cy="4718534"/>
          </a:xfrm>
          <a:prstGeom prst="ellipse">
            <a:avLst/>
          </a:prstGeom>
          <a:solidFill>
            <a:schemeClr val="bg1"/>
          </a:solidFill>
          <a:ln w="63500" cap="flat">
            <a:noFill/>
            <a:prstDash val="solid"/>
            <a:miter/>
          </a:ln>
          <a:effectLst>
            <a:outerShdw dist="76200" dir="2700000" algn="tl" rotWithShape="0">
              <a:srgbClr val="E0457B"/>
            </a:outerShdw>
          </a:effectLst>
        </p:spPr>
        <p:txBody>
          <a:bodyPr rtlCol="0" anchor="ctr"/>
          <a:lstStyle/>
          <a:p>
            <a:endParaRPr lang="fr-FR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A595BF62-7637-4107-BB28-9EEFE3064941}"/>
              </a:ext>
            </a:extLst>
          </p:cNvPr>
          <p:cNvSpPr txBox="1"/>
          <p:nvPr/>
        </p:nvSpPr>
        <p:spPr>
          <a:xfrm>
            <a:off x="7576367" y="3121223"/>
            <a:ext cx="186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Insert </a:t>
            </a:r>
            <a:r>
              <a:rPr lang="de-CH" sz="1400" i="1" dirty="0" err="1"/>
              <a:t>image</a:t>
            </a:r>
            <a:r>
              <a:rPr lang="de-CH" sz="1400" i="1" dirty="0"/>
              <a:t> </a:t>
            </a:r>
            <a:r>
              <a:rPr lang="de-CH" sz="1400" i="1" dirty="0" err="1"/>
              <a:t>of</a:t>
            </a:r>
            <a:r>
              <a:rPr lang="de-CH" sz="1400" i="1" dirty="0"/>
              <a:t> </a:t>
            </a:r>
            <a:r>
              <a:rPr lang="de-CH" sz="1400" i="1" dirty="0" err="1"/>
              <a:t>your</a:t>
            </a:r>
            <a:r>
              <a:rPr lang="de-CH" sz="1400" i="1" dirty="0"/>
              <a:t> </a:t>
            </a:r>
            <a:r>
              <a:rPr lang="de-CH" sz="1400" i="1" dirty="0" err="1"/>
              <a:t>hearing</a:t>
            </a:r>
            <a:r>
              <a:rPr lang="de-CH" sz="1400" i="1" dirty="0"/>
              <a:t> </a:t>
            </a:r>
            <a:r>
              <a:rPr lang="de-CH" sz="1400" i="1" dirty="0" err="1"/>
              <a:t>aid</a:t>
            </a:r>
            <a:r>
              <a:rPr lang="de-CH" sz="1400" i="1" dirty="0"/>
              <a:t>(s)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89" grpId="0" animBg="1"/>
          <p:bldP spid="125" grpId="0"/>
          <p:bldP spid="134" grpId="0" animBg="1"/>
          <p:bldP spid="142" grpId="0" animBg="1"/>
          <p:bldP spid="1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5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89" grpId="0" animBg="1"/>
          <p:bldP spid="125" grpId="0"/>
          <p:bldP spid="134" grpId="0" animBg="1"/>
          <p:bldP spid="142" grpId="0" animBg="1"/>
          <p:bldP spid="14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539C63-B92D-4745-9ED7-613081AD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de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8315EDD-1BAA-4688-8B1E-ADD85C4D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38300"/>
            <a:ext cx="11019503" cy="457200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i="1" dirty="0" err="1"/>
              <a:t>Phonak</a:t>
            </a:r>
            <a:r>
              <a:rPr lang="en-US" i="1" dirty="0"/>
              <a:t> is pleased to offer a presentation to help you talk about your hearing loss and hearing technology with your classmates.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CH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i="1" dirty="0"/>
              <a:t>It’s designed so that you can personalize it and make it your own. Add your own information and pictures - It’s meant to be as unique as you are!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CH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i="1" dirty="0"/>
              <a:t>We hope you find this template informative and fun.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i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i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200" i="1" dirty="0"/>
              <a:t>*Instructions on how to upload images can be found within the presentation.</a:t>
            </a:r>
            <a:endParaRPr lang="de-CH" sz="1200" i="1" dirty="0"/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89552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7EE5AC91-7924-4560-8DBC-641A53FB9CEA}"/>
              </a:ext>
            </a:extLst>
          </p:cNvPr>
          <p:cNvGrpSpPr/>
          <p:nvPr/>
        </p:nvGrpSpPr>
        <p:grpSpPr>
          <a:xfrm>
            <a:off x="-3954226" y="-15134"/>
            <a:ext cx="20612100" cy="6858000"/>
            <a:chOff x="-5581650" y="0"/>
            <a:chExt cx="20612100" cy="6858000"/>
          </a:xfrm>
        </p:grpSpPr>
        <p:sp>
          <p:nvSpPr>
            <p:cNvPr id="116" name="Parallélogramme 115">
              <a:extLst>
                <a:ext uri="{FF2B5EF4-FFF2-40B4-BE49-F238E27FC236}">
                  <a16:creationId xmlns:a16="http://schemas.microsoft.com/office/drawing/2014/main" id="{AF1574B7-E52A-4145-85B6-92C987147925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Parallélogramme 116">
              <a:extLst>
                <a:ext uri="{FF2B5EF4-FFF2-40B4-BE49-F238E27FC236}">
                  <a16:creationId xmlns:a16="http://schemas.microsoft.com/office/drawing/2014/main" id="{1CEE84DA-5D78-4823-A0DF-E7F87E4DC329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Parallélogramme 117">
              <a:extLst>
                <a:ext uri="{FF2B5EF4-FFF2-40B4-BE49-F238E27FC236}">
                  <a16:creationId xmlns:a16="http://schemas.microsoft.com/office/drawing/2014/main" id="{16D31335-58FA-46C3-BCD5-F2B6420760D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Parallélogramme 118">
              <a:extLst>
                <a:ext uri="{FF2B5EF4-FFF2-40B4-BE49-F238E27FC236}">
                  <a16:creationId xmlns:a16="http://schemas.microsoft.com/office/drawing/2014/main" id="{134BE9B3-6018-4A9A-A2B9-5AF40CDA313B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1" name="Grafik 3">
            <a:extLst>
              <a:ext uri="{FF2B5EF4-FFF2-40B4-BE49-F238E27FC236}">
                <a16:creationId xmlns:a16="http://schemas.microsoft.com/office/drawing/2014/main" id="{3951F7DE-7D4E-4C5C-A3C6-1BFF89CA4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FB0896E-C6FA-4602-A0D5-EE0C5D6C72FD}"/>
              </a:ext>
            </a:extLst>
          </p:cNvPr>
          <p:cNvGrpSpPr/>
          <p:nvPr/>
        </p:nvGrpSpPr>
        <p:grpSpPr>
          <a:xfrm>
            <a:off x="-7620" y="4857807"/>
            <a:ext cx="12207558" cy="2000193"/>
            <a:chOff x="-7620" y="6425349"/>
            <a:chExt cx="12207558" cy="2000193"/>
          </a:xfrm>
          <a:solidFill>
            <a:schemeClr val="bg1"/>
          </a:solidFill>
        </p:grpSpPr>
        <p:sp>
          <p:nvSpPr>
            <p:cNvPr id="121" name="Graphique 12">
              <a:extLst>
                <a:ext uri="{FF2B5EF4-FFF2-40B4-BE49-F238E27FC236}">
                  <a16:creationId xmlns:a16="http://schemas.microsoft.com/office/drawing/2014/main" id="{DCF4B501-F822-42F3-86E0-EF2AEA8BB179}"/>
                </a:ext>
              </a:extLst>
            </p:cNvPr>
            <p:cNvSpPr/>
            <p:nvPr/>
          </p:nvSpPr>
          <p:spPr>
            <a:xfrm>
              <a:off x="-7620" y="6425349"/>
              <a:ext cx="12202795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80BB1B9-F8A2-4BAC-960B-EBBDEA7E7AAC}"/>
                </a:ext>
              </a:extLst>
            </p:cNvPr>
            <p:cNvSpPr/>
            <p:nvPr/>
          </p:nvSpPr>
          <p:spPr>
            <a:xfrm>
              <a:off x="0" y="6578598"/>
              <a:ext cx="12199938" cy="18469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4" name="ZoneTexte 123">
            <a:extLst>
              <a:ext uri="{FF2B5EF4-FFF2-40B4-BE49-F238E27FC236}">
                <a16:creationId xmlns:a16="http://schemas.microsoft.com/office/drawing/2014/main" id="{5A4CB6E8-C890-43C8-ADB7-384A2C33AFBA}"/>
              </a:ext>
            </a:extLst>
          </p:cNvPr>
          <p:cNvSpPr txBox="1"/>
          <p:nvPr/>
        </p:nvSpPr>
        <p:spPr>
          <a:xfrm>
            <a:off x="2901526" y="5515794"/>
            <a:ext cx="804587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chemeClr val="accent5"/>
                </a:solidFill>
                <a:latin typeface="+mj-lt"/>
              </a:rPr>
              <a:t>Three basic parts</a:t>
            </a:r>
            <a:endParaRPr lang="en-US" sz="9600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523961B7-A201-484E-9361-A701E7B25FB5}"/>
              </a:ext>
            </a:extLst>
          </p:cNvPr>
          <p:cNvGrpSpPr/>
          <p:nvPr/>
        </p:nvGrpSpPr>
        <p:grpSpPr>
          <a:xfrm>
            <a:off x="4522686" y="518105"/>
            <a:ext cx="219856" cy="219856"/>
            <a:chOff x="2599543" y="1166813"/>
            <a:chExt cx="251603" cy="251603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738F461B-57CF-4BC5-A48A-759B480B7E94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CE9D2B1E-B510-461D-AF2A-B22CBA87AD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B0FD16D2-BC2A-436D-8D8C-141C7B230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BAFF92A8-CEDE-485A-9DCF-A6D691DFAFD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C4A7C3EC-AD30-4ACF-AE9A-87639968F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5F7ACB20-FFD7-4B32-8B5C-8A58C0215C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Graphique 19">
            <a:extLst>
              <a:ext uri="{FF2B5EF4-FFF2-40B4-BE49-F238E27FC236}">
                <a16:creationId xmlns:a16="http://schemas.microsoft.com/office/drawing/2014/main" id="{4F18B74D-8848-48A8-BDF3-809DB43213F3}"/>
              </a:ext>
            </a:extLst>
          </p:cNvPr>
          <p:cNvSpPr/>
          <p:nvPr/>
        </p:nvSpPr>
        <p:spPr>
          <a:xfrm rot="20043949">
            <a:off x="5086073" y="164392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bg1"/>
          </a:solidFill>
          <a:ln w="444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6" name="Graphique 19">
            <a:extLst>
              <a:ext uri="{FF2B5EF4-FFF2-40B4-BE49-F238E27FC236}">
                <a16:creationId xmlns:a16="http://schemas.microsoft.com/office/drawing/2014/main" id="{63E4A697-CAA3-45D4-B9D5-4C3D0C6E11AF}"/>
              </a:ext>
            </a:extLst>
          </p:cNvPr>
          <p:cNvSpPr/>
          <p:nvPr/>
        </p:nvSpPr>
        <p:spPr>
          <a:xfrm rot="1934589">
            <a:off x="942698" y="719999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7" name="Graphique 19">
            <a:extLst>
              <a:ext uri="{FF2B5EF4-FFF2-40B4-BE49-F238E27FC236}">
                <a16:creationId xmlns:a16="http://schemas.microsoft.com/office/drawing/2014/main" id="{CB489452-62B4-44B3-A203-B084A2B65903}"/>
              </a:ext>
            </a:extLst>
          </p:cNvPr>
          <p:cNvSpPr/>
          <p:nvPr/>
        </p:nvSpPr>
        <p:spPr>
          <a:xfrm rot="3092152">
            <a:off x="4476472" y="3987075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E0457B"/>
          </a:solidFill>
          <a:ln w="44450" cap="flat">
            <a:solidFill>
              <a:srgbClr val="FFB1A4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4141DFC1-1F33-4EB3-8A32-9BA027F3F351}"/>
              </a:ext>
            </a:extLst>
          </p:cNvPr>
          <p:cNvGrpSpPr/>
          <p:nvPr/>
        </p:nvGrpSpPr>
        <p:grpSpPr>
          <a:xfrm>
            <a:off x="560286" y="2908880"/>
            <a:ext cx="219856" cy="219856"/>
            <a:chOff x="2599543" y="1166813"/>
            <a:chExt cx="251603" cy="251603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6EB428E-110D-41D0-9286-5CF2B577937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B2F1EE29-5C79-4314-BBA6-858D37C23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5561C362-1296-420F-8C64-8DB3F465AA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0686C214-2F64-40D9-B2E1-859D5795374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568141B0-30D5-435A-9BA7-B92FB4D72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>
                <a:extLst>
                  <a:ext uri="{FF2B5EF4-FFF2-40B4-BE49-F238E27FC236}">
                    <a16:creationId xmlns:a16="http://schemas.microsoft.com/office/drawing/2014/main" id="{375A312F-6868-4EC2-A852-F9F399D89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93D93D78-EB00-4D29-99A3-2DF88002C992}"/>
              </a:ext>
            </a:extLst>
          </p:cNvPr>
          <p:cNvGrpSpPr/>
          <p:nvPr/>
        </p:nvGrpSpPr>
        <p:grpSpPr>
          <a:xfrm>
            <a:off x="5884761" y="2394530"/>
            <a:ext cx="219856" cy="219856"/>
            <a:chOff x="2599543" y="1166813"/>
            <a:chExt cx="251603" cy="251603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D0C2F222-802B-4BE1-ACEA-A0BDDA93539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F9CD768B-0F0F-4042-B7FC-9E21A9221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5D99623B-F517-4673-A3E9-D9349A50A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8B8190D2-894A-499C-874D-730C0E3DDFD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3F4BFA8F-BA2C-4B5F-A337-5018C658B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B9632D48-86CF-4E1C-B97F-C0A17ADF6B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73059A5-F986-4708-9CD7-04A5E69535A9}"/>
              </a:ext>
            </a:extLst>
          </p:cNvPr>
          <p:cNvGrpSpPr/>
          <p:nvPr/>
        </p:nvGrpSpPr>
        <p:grpSpPr>
          <a:xfrm rot="21269831">
            <a:off x="9074423" y="734181"/>
            <a:ext cx="545102" cy="646192"/>
            <a:chOff x="7792448" y="854832"/>
            <a:chExt cx="393600" cy="466594"/>
          </a:xfrm>
          <a:solidFill>
            <a:srgbClr val="003652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2A9BC51-F767-4290-8E46-72E5E07AF0F9}"/>
                </a:ext>
              </a:extLst>
            </p:cNvPr>
            <p:cNvSpPr/>
            <p:nvPr/>
          </p:nvSpPr>
          <p:spPr>
            <a:xfrm rot="10800000">
              <a:off x="7792448" y="971576"/>
              <a:ext cx="45480" cy="185290"/>
            </a:xfrm>
            <a:custGeom>
              <a:avLst/>
              <a:gdLst>
                <a:gd name="connsiteX0" fmla="*/ 86539 w 147400"/>
                <a:gd name="connsiteY0" fmla="*/ 20013 h 600521"/>
                <a:gd name="connsiteX1" fmla="*/ 55639 w 147400"/>
                <a:gd name="connsiteY1" fmla="*/ 580736 h 600521"/>
                <a:gd name="connsiteX2" fmla="*/ 112198 w 147400"/>
                <a:gd name="connsiteY2" fmla="*/ 547653 h 600521"/>
                <a:gd name="connsiteX3" fmla="*/ 143097 w 147400"/>
                <a:gd name="connsiteY3" fmla="*/ 53041 h 600521"/>
                <a:gd name="connsiteX4" fmla="*/ 86539 w 147400"/>
                <a:gd name="connsiteY4" fmla="*/ 20013 h 600521"/>
                <a:gd name="connsiteX5" fmla="*/ 86539 w 147400"/>
                <a:gd name="connsiteY5" fmla="*/ 20013 h 60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00" h="600521">
                  <a:moveTo>
                    <a:pt x="86539" y="20013"/>
                  </a:moveTo>
                  <a:cubicBezTo>
                    <a:pt x="-12056" y="190943"/>
                    <a:pt x="-22046" y="400088"/>
                    <a:pt x="55639" y="580736"/>
                  </a:cubicBezTo>
                  <a:cubicBezTo>
                    <a:pt x="72235" y="619333"/>
                    <a:pt x="128685" y="586032"/>
                    <a:pt x="112198" y="547653"/>
                  </a:cubicBezTo>
                  <a:cubicBezTo>
                    <a:pt x="44066" y="389224"/>
                    <a:pt x="57222" y="201862"/>
                    <a:pt x="143097" y="53041"/>
                  </a:cubicBezTo>
                  <a:cubicBezTo>
                    <a:pt x="164225" y="16464"/>
                    <a:pt x="107612" y="-16565"/>
                    <a:pt x="86539" y="20013"/>
                  </a:cubicBezTo>
                  <a:lnTo>
                    <a:pt x="86539" y="20013"/>
                  </a:lnTo>
                  <a:close/>
                </a:path>
              </a:pathLst>
            </a:custGeom>
            <a:grpFill/>
            <a:ln w="98425" cap="flat">
              <a:solidFill>
                <a:srgbClr val="0036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A2BE6234-CC44-4494-9E63-603FB6EC2C19}"/>
                </a:ext>
              </a:extLst>
            </p:cNvPr>
            <p:cNvSpPr/>
            <p:nvPr/>
          </p:nvSpPr>
          <p:spPr>
            <a:xfrm rot="10800000">
              <a:off x="7927359" y="950682"/>
              <a:ext cx="57272" cy="267829"/>
            </a:xfrm>
            <a:custGeom>
              <a:avLst/>
              <a:gdLst>
                <a:gd name="connsiteX0" fmla="*/ 125966 w 185615"/>
                <a:gd name="connsiteY0" fmla="*/ 20808 h 868027"/>
                <a:gd name="connsiteX1" fmla="*/ 42602 w 185615"/>
                <a:gd name="connsiteY1" fmla="*/ 843523 h 868027"/>
                <a:gd name="connsiteX2" fmla="*/ 105766 w 185615"/>
                <a:gd name="connsiteY2" fmla="*/ 826108 h 868027"/>
                <a:gd name="connsiteX3" fmla="*/ 182524 w 185615"/>
                <a:gd name="connsiteY3" fmla="*/ 53891 h 868027"/>
                <a:gd name="connsiteX4" fmla="*/ 125966 w 185615"/>
                <a:gd name="connsiteY4" fmla="*/ 20808 h 868027"/>
                <a:gd name="connsiteX5" fmla="*/ 125966 w 185615"/>
                <a:gd name="connsiteY5" fmla="*/ 20808 h 86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15" h="868027">
                  <a:moveTo>
                    <a:pt x="125966" y="20808"/>
                  </a:moveTo>
                  <a:cubicBezTo>
                    <a:pt x="729" y="274993"/>
                    <a:pt x="-29679" y="569358"/>
                    <a:pt x="42602" y="843523"/>
                  </a:cubicBezTo>
                  <a:cubicBezTo>
                    <a:pt x="53357" y="884249"/>
                    <a:pt x="116521" y="866998"/>
                    <a:pt x="105766" y="826108"/>
                  </a:cubicBezTo>
                  <a:cubicBezTo>
                    <a:pt x="38180" y="569521"/>
                    <a:pt x="65204" y="292026"/>
                    <a:pt x="182524" y="53891"/>
                  </a:cubicBezTo>
                  <a:cubicBezTo>
                    <a:pt x="201085" y="16168"/>
                    <a:pt x="144582" y="-17079"/>
                    <a:pt x="125966" y="20808"/>
                  </a:cubicBezTo>
                  <a:lnTo>
                    <a:pt x="125966" y="20808"/>
                  </a:lnTo>
                  <a:close/>
                </a:path>
              </a:pathLst>
            </a:custGeom>
            <a:grpFill/>
            <a:ln w="98425" cap="flat">
              <a:solidFill>
                <a:srgbClr val="0036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4460C8D2-265F-401A-BCA2-24E6D4D05844}"/>
                </a:ext>
              </a:extLst>
            </p:cNvPr>
            <p:cNvSpPr/>
            <p:nvPr/>
          </p:nvSpPr>
          <p:spPr>
            <a:xfrm rot="10800000">
              <a:off x="8068136" y="854832"/>
              <a:ext cx="117912" cy="466594"/>
            </a:xfrm>
            <a:custGeom>
              <a:avLst/>
              <a:gdLst>
                <a:gd name="connsiteX0" fmla="*/ 322738 w 382150"/>
                <a:gd name="connsiteY0" fmla="*/ 14132 h 1512223"/>
                <a:gd name="connsiteX1" fmla="*/ 64077 w 382150"/>
                <a:gd name="connsiteY1" fmla="*/ 1179035 h 1512223"/>
                <a:gd name="connsiteX2" fmla="*/ 230530 w 382150"/>
                <a:gd name="connsiteY2" fmla="*/ 1496984 h 1512223"/>
                <a:gd name="connsiteX3" fmla="*/ 287089 w 382150"/>
                <a:gd name="connsiteY3" fmla="*/ 1463901 h 1512223"/>
                <a:gd name="connsiteX4" fmla="*/ 180360 w 382150"/>
                <a:gd name="connsiteY4" fmla="*/ 330880 h 1512223"/>
                <a:gd name="connsiteX5" fmla="*/ 369033 w 382150"/>
                <a:gd name="connsiteY5" fmla="*/ 60481 h 1512223"/>
                <a:gd name="connsiteX6" fmla="*/ 322738 w 382150"/>
                <a:gd name="connsiteY6" fmla="*/ 14132 h 1512223"/>
                <a:gd name="connsiteX7" fmla="*/ 322738 w 382150"/>
                <a:gd name="connsiteY7" fmla="*/ 14132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150" h="1512223">
                  <a:moveTo>
                    <a:pt x="322738" y="14132"/>
                  </a:moveTo>
                  <a:cubicBezTo>
                    <a:pt x="29847" y="322091"/>
                    <a:pt x="-73061" y="775976"/>
                    <a:pt x="64077" y="1179035"/>
                  </a:cubicBezTo>
                  <a:cubicBezTo>
                    <a:pt x="102838" y="1292916"/>
                    <a:pt x="158741" y="1400464"/>
                    <a:pt x="230530" y="1496984"/>
                  </a:cubicBezTo>
                  <a:cubicBezTo>
                    <a:pt x="255425" y="1530450"/>
                    <a:pt x="312311" y="1497803"/>
                    <a:pt x="287089" y="1463901"/>
                  </a:cubicBezTo>
                  <a:cubicBezTo>
                    <a:pt x="44532" y="1137927"/>
                    <a:pt x="-398" y="696161"/>
                    <a:pt x="180360" y="330880"/>
                  </a:cubicBezTo>
                  <a:cubicBezTo>
                    <a:pt x="229439" y="231685"/>
                    <a:pt x="292821" y="140624"/>
                    <a:pt x="369033" y="60481"/>
                  </a:cubicBezTo>
                  <a:cubicBezTo>
                    <a:pt x="398131" y="29909"/>
                    <a:pt x="351836" y="-16495"/>
                    <a:pt x="322738" y="14132"/>
                  </a:cubicBezTo>
                  <a:lnTo>
                    <a:pt x="322738" y="14132"/>
                  </a:lnTo>
                  <a:close/>
                </a:path>
              </a:pathLst>
            </a:custGeom>
            <a:grpFill/>
            <a:ln w="98425" cap="flat">
              <a:solidFill>
                <a:srgbClr val="0036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38FFA6-A297-4009-81A2-E61E6B67194B}"/>
              </a:ext>
            </a:extLst>
          </p:cNvPr>
          <p:cNvGrpSpPr/>
          <p:nvPr/>
        </p:nvGrpSpPr>
        <p:grpSpPr>
          <a:xfrm rot="10549977">
            <a:off x="5667738" y="680842"/>
            <a:ext cx="545102" cy="646192"/>
            <a:chOff x="7792448" y="854832"/>
            <a:chExt cx="393600" cy="466594"/>
          </a:xfrm>
          <a:solidFill>
            <a:srgbClr val="003652"/>
          </a:solidFill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6C656ECA-B154-4F82-8711-952695204329}"/>
                </a:ext>
              </a:extLst>
            </p:cNvPr>
            <p:cNvSpPr/>
            <p:nvPr/>
          </p:nvSpPr>
          <p:spPr>
            <a:xfrm rot="10800000">
              <a:off x="7792448" y="971576"/>
              <a:ext cx="45480" cy="185290"/>
            </a:xfrm>
            <a:custGeom>
              <a:avLst/>
              <a:gdLst>
                <a:gd name="connsiteX0" fmla="*/ 86539 w 147400"/>
                <a:gd name="connsiteY0" fmla="*/ 20013 h 600521"/>
                <a:gd name="connsiteX1" fmla="*/ 55639 w 147400"/>
                <a:gd name="connsiteY1" fmla="*/ 580736 h 600521"/>
                <a:gd name="connsiteX2" fmla="*/ 112198 w 147400"/>
                <a:gd name="connsiteY2" fmla="*/ 547653 h 600521"/>
                <a:gd name="connsiteX3" fmla="*/ 143097 w 147400"/>
                <a:gd name="connsiteY3" fmla="*/ 53041 h 600521"/>
                <a:gd name="connsiteX4" fmla="*/ 86539 w 147400"/>
                <a:gd name="connsiteY4" fmla="*/ 20013 h 600521"/>
                <a:gd name="connsiteX5" fmla="*/ 86539 w 147400"/>
                <a:gd name="connsiteY5" fmla="*/ 20013 h 60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00" h="600521">
                  <a:moveTo>
                    <a:pt x="86539" y="20013"/>
                  </a:moveTo>
                  <a:cubicBezTo>
                    <a:pt x="-12056" y="190943"/>
                    <a:pt x="-22046" y="400088"/>
                    <a:pt x="55639" y="580736"/>
                  </a:cubicBezTo>
                  <a:cubicBezTo>
                    <a:pt x="72235" y="619333"/>
                    <a:pt x="128685" y="586032"/>
                    <a:pt x="112198" y="547653"/>
                  </a:cubicBezTo>
                  <a:cubicBezTo>
                    <a:pt x="44066" y="389224"/>
                    <a:pt x="57222" y="201862"/>
                    <a:pt x="143097" y="53041"/>
                  </a:cubicBezTo>
                  <a:cubicBezTo>
                    <a:pt x="164225" y="16464"/>
                    <a:pt x="107612" y="-16565"/>
                    <a:pt x="86539" y="20013"/>
                  </a:cubicBezTo>
                  <a:lnTo>
                    <a:pt x="86539" y="20013"/>
                  </a:lnTo>
                  <a:close/>
                </a:path>
              </a:pathLst>
            </a:custGeom>
            <a:grpFill/>
            <a:ln w="98425" cap="flat">
              <a:solidFill>
                <a:srgbClr val="0036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57D9420C-1907-4B88-86D6-4C75C971DDE4}"/>
                </a:ext>
              </a:extLst>
            </p:cNvPr>
            <p:cNvSpPr/>
            <p:nvPr/>
          </p:nvSpPr>
          <p:spPr>
            <a:xfrm rot="10800000">
              <a:off x="7927359" y="950682"/>
              <a:ext cx="57272" cy="267829"/>
            </a:xfrm>
            <a:custGeom>
              <a:avLst/>
              <a:gdLst>
                <a:gd name="connsiteX0" fmla="*/ 125966 w 185615"/>
                <a:gd name="connsiteY0" fmla="*/ 20808 h 868027"/>
                <a:gd name="connsiteX1" fmla="*/ 42602 w 185615"/>
                <a:gd name="connsiteY1" fmla="*/ 843523 h 868027"/>
                <a:gd name="connsiteX2" fmla="*/ 105766 w 185615"/>
                <a:gd name="connsiteY2" fmla="*/ 826108 h 868027"/>
                <a:gd name="connsiteX3" fmla="*/ 182524 w 185615"/>
                <a:gd name="connsiteY3" fmla="*/ 53891 h 868027"/>
                <a:gd name="connsiteX4" fmla="*/ 125966 w 185615"/>
                <a:gd name="connsiteY4" fmla="*/ 20808 h 868027"/>
                <a:gd name="connsiteX5" fmla="*/ 125966 w 185615"/>
                <a:gd name="connsiteY5" fmla="*/ 20808 h 868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15" h="868027">
                  <a:moveTo>
                    <a:pt x="125966" y="20808"/>
                  </a:moveTo>
                  <a:cubicBezTo>
                    <a:pt x="729" y="274993"/>
                    <a:pt x="-29679" y="569358"/>
                    <a:pt x="42602" y="843523"/>
                  </a:cubicBezTo>
                  <a:cubicBezTo>
                    <a:pt x="53357" y="884249"/>
                    <a:pt x="116521" y="866998"/>
                    <a:pt x="105766" y="826108"/>
                  </a:cubicBezTo>
                  <a:cubicBezTo>
                    <a:pt x="38180" y="569521"/>
                    <a:pt x="65204" y="292026"/>
                    <a:pt x="182524" y="53891"/>
                  </a:cubicBezTo>
                  <a:cubicBezTo>
                    <a:pt x="201085" y="16168"/>
                    <a:pt x="144582" y="-17079"/>
                    <a:pt x="125966" y="20808"/>
                  </a:cubicBezTo>
                  <a:lnTo>
                    <a:pt x="125966" y="20808"/>
                  </a:lnTo>
                  <a:close/>
                </a:path>
              </a:pathLst>
            </a:custGeom>
            <a:grpFill/>
            <a:ln w="98425" cap="flat">
              <a:solidFill>
                <a:srgbClr val="0036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7AE3FF8-81E4-4B5C-BC79-C823D3D8C622}"/>
                </a:ext>
              </a:extLst>
            </p:cNvPr>
            <p:cNvSpPr/>
            <p:nvPr/>
          </p:nvSpPr>
          <p:spPr>
            <a:xfrm rot="10800000">
              <a:off x="8068136" y="854832"/>
              <a:ext cx="117912" cy="466594"/>
            </a:xfrm>
            <a:custGeom>
              <a:avLst/>
              <a:gdLst>
                <a:gd name="connsiteX0" fmla="*/ 322738 w 382150"/>
                <a:gd name="connsiteY0" fmla="*/ 14132 h 1512223"/>
                <a:gd name="connsiteX1" fmla="*/ 64077 w 382150"/>
                <a:gd name="connsiteY1" fmla="*/ 1179035 h 1512223"/>
                <a:gd name="connsiteX2" fmla="*/ 230530 w 382150"/>
                <a:gd name="connsiteY2" fmla="*/ 1496984 h 1512223"/>
                <a:gd name="connsiteX3" fmla="*/ 287089 w 382150"/>
                <a:gd name="connsiteY3" fmla="*/ 1463901 h 1512223"/>
                <a:gd name="connsiteX4" fmla="*/ 180360 w 382150"/>
                <a:gd name="connsiteY4" fmla="*/ 330880 h 1512223"/>
                <a:gd name="connsiteX5" fmla="*/ 369033 w 382150"/>
                <a:gd name="connsiteY5" fmla="*/ 60481 h 1512223"/>
                <a:gd name="connsiteX6" fmla="*/ 322738 w 382150"/>
                <a:gd name="connsiteY6" fmla="*/ 14132 h 1512223"/>
                <a:gd name="connsiteX7" fmla="*/ 322738 w 382150"/>
                <a:gd name="connsiteY7" fmla="*/ 14132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150" h="1512223">
                  <a:moveTo>
                    <a:pt x="322738" y="14132"/>
                  </a:moveTo>
                  <a:cubicBezTo>
                    <a:pt x="29847" y="322091"/>
                    <a:pt x="-73061" y="775976"/>
                    <a:pt x="64077" y="1179035"/>
                  </a:cubicBezTo>
                  <a:cubicBezTo>
                    <a:pt x="102838" y="1292916"/>
                    <a:pt x="158741" y="1400464"/>
                    <a:pt x="230530" y="1496984"/>
                  </a:cubicBezTo>
                  <a:cubicBezTo>
                    <a:pt x="255425" y="1530450"/>
                    <a:pt x="312311" y="1497803"/>
                    <a:pt x="287089" y="1463901"/>
                  </a:cubicBezTo>
                  <a:cubicBezTo>
                    <a:pt x="44532" y="1137927"/>
                    <a:pt x="-398" y="696161"/>
                    <a:pt x="180360" y="330880"/>
                  </a:cubicBezTo>
                  <a:cubicBezTo>
                    <a:pt x="229439" y="231685"/>
                    <a:pt x="292821" y="140624"/>
                    <a:pt x="369033" y="60481"/>
                  </a:cubicBezTo>
                  <a:cubicBezTo>
                    <a:pt x="398131" y="29909"/>
                    <a:pt x="351836" y="-16495"/>
                    <a:pt x="322738" y="14132"/>
                  </a:cubicBezTo>
                  <a:lnTo>
                    <a:pt x="322738" y="14132"/>
                  </a:lnTo>
                  <a:close/>
                </a:path>
              </a:pathLst>
            </a:custGeom>
            <a:grpFill/>
            <a:ln w="98425" cap="flat">
              <a:solidFill>
                <a:srgbClr val="0036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9519E57E-9108-41D0-87E1-0C5BDDEC17F5}"/>
              </a:ext>
            </a:extLst>
          </p:cNvPr>
          <p:cNvSpPr txBox="1"/>
          <p:nvPr/>
        </p:nvSpPr>
        <p:spPr>
          <a:xfrm>
            <a:off x="6460177" y="637436"/>
            <a:ext cx="2558393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+mj-lt"/>
              </a:rPr>
              <a:t>microphone</a:t>
            </a:r>
            <a:endParaRPr lang="en-US" sz="8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D6535A58-4BBB-497B-B698-22050336C1F9}"/>
              </a:ext>
            </a:extLst>
          </p:cNvPr>
          <p:cNvGrpSpPr/>
          <p:nvPr/>
        </p:nvGrpSpPr>
        <p:grpSpPr>
          <a:xfrm>
            <a:off x="6137639" y="517141"/>
            <a:ext cx="363096" cy="357069"/>
            <a:chOff x="6194403" y="1325245"/>
            <a:chExt cx="647268" cy="636524"/>
          </a:xfrm>
        </p:grpSpPr>
        <p:pic>
          <p:nvPicPr>
            <p:cNvPr id="84" name="Graphique 83">
              <a:extLst>
                <a:ext uri="{FF2B5EF4-FFF2-40B4-BE49-F238E27FC236}">
                  <a16:creationId xmlns:a16="http://schemas.microsoft.com/office/drawing/2014/main" id="{D48FDF61-7F3D-40CB-98E9-4AB1DAA66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900000">
              <a:off x="6194403" y="1325245"/>
              <a:ext cx="647268" cy="636108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</p:pic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3E2CEB15-33C7-4E9E-8C78-2171F09A4FE0}"/>
                </a:ext>
              </a:extLst>
            </p:cNvPr>
            <p:cNvSpPr txBox="1"/>
            <p:nvPr/>
          </p:nvSpPr>
          <p:spPr>
            <a:xfrm>
              <a:off x="6271065" y="1352764"/>
              <a:ext cx="557797" cy="60900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98" name="Image 97">
            <a:extLst>
              <a:ext uri="{FF2B5EF4-FFF2-40B4-BE49-F238E27FC236}">
                <a16:creationId xmlns:a16="http://schemas.microsoft.com/office/drawing/2014/main" id="{2905B490-38DE-43F1-8ACD-E220D9ECD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503" b="31234"/>
          <a:stretch/>
        </p:blipFill>
        <p:spPr>
          <a:xfrm>
            <a:off x="5191459" y="3187700"/>
            <a:ext cx="4749132" cy="1295400"/>
          </a:xfrm>
          <a:prstGeom prst="rect">
            <a:avLst/>
          </a:prstGeom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83F13102-D22E-46F7-A14F-A557FDFC7189}"/>
              </a:ext>
            </a:extLst>
          </p:cNvPr>
          <p:cNvSpPr txBox="1"/>
          <p:nvPr/>
        </p:nvSpPr>
        <p:spPr>
          <a:xfrm>
            <a:off x="6626499" y="3297178"/>
            <a:ext cx="1863075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+mj-lt"/>
              </a:rPr>
              <a:t>speaker</a:t>
            </a: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136725A9-1962-4849-B969-A7FB5290B71D}"/>
              </a:ext>
            </a:extLst>
          </p:cNvPr>
          <p:cNvGrpSpPr/>
          <p:nvPr/>
        </p:nvGrpSpPr>
        <p:grpSpPr>
          <a:xfrm>
            <a:off x="6193865" y="3394983"/>
            <a:ext cx="432634" cy="427717"/>
            <a:chOff x="9614266" y="2632076"/>
            <a:chExt cx="432634" cy="427717"/>
          </a:xfrm>
        </p:grpSpPr>
        <p:sp>
          <p:nvSpPr>
            <p:cNvPr id="102" name="Graphique 13">
              <a:extLst>
                <a:ext uri="{FF2B5EF4-FFF2-40B4-BE49-F238E27FC236}">
                  <a16:creationId xmlns:a16="http://schemas.microsoft.com/office/drawing/2014/main" id="{BF56DD99-D161-40F6-BAE3-F0943820CEFC}"/>
                </a:ext>
              </a:extLst>
            </p:cNvPr>
            <p:cNvSpPr/>
            <p:nvPr/>
          </p:nvSpPr>
          <p:spPr>
            <a:xfrm>
              <a:off x="9614266" y="2632076"/>
              <a:ext cx="432634" cy="427717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9042A3AA-0E09-4ECA-ABA0-89A0785795E3}"/>
                </a:ext>
              </a:extLst>
            </p:cNvPr>
            <p:cNvSpPr txBox="1"/>
            <p:nvPr/>
          </p:nvSpPr>
          <p:spPr>
            <a:xfrm>
              <a:off x="9649148" y="2692688"/>
              <a:ext cx="312906" cy="3416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pic>
        <p:nvPicPr>
          <p:cNvPr id="104" name="Image 103">
            <a:extLst>
              <a:ext uri="{FF2B5EF4-FFF2-40B4-BE49-F238E27FC236}">
                <a16:creationId xmlns:a16="http://schemas.microsoft.com/office/drawing/2014/main" id="{FB8F6F40-BB4D-44B6-A3AF-3908C096D5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966" b="24090"/>
          <a:stretch/>
        </p:blipFill>
        <p:spPr>
          <a:xfrm>
            <a:off x="6351824" y="1857375"/>
            <a:ext cx="4460401" cy="1209675"/>
          </a:xfrm>
          <a:prstGeom prst="rect">
            <a:avLst/>
          </a:prstGeom>
        </p:spPr>
      </p:pic>
      <p:sp>
        <p:nvSpPr>
          <p:cNvPr id="105" name="ZoneTexte 104">
            <a:extLst>
              <a:ext uri="{FF2B5EF4-FFF2-40B4-BE49-F238E27FC236}">
                <a16:creationId xmlns:a16="http://schemas.microsoft.com/office/drawing/2014/main" id="{EACCC62B-7BF0-4F08-BE00-A3CD1797EC0E}"/>
              </a:ext>
            </a:extLst>
          </p:cNvPr>
          <p:cNvSpPr txBox="1"/>
          <p:nvPr/>
        </p:nvSpPr>
        <p:spPr>
          <a:xfrm>
            <a:off x="7685715" y="2042439"/>
            <a:ext cx="2003242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bg1"/>
                </a:solidFill>
                <a:latin typeface="+mj-lt"/>
              </a:rPr>
              <a:t>amplifier</a:t>
            </a:r>
          </a:p>
        </p:txBody>
      </p: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CF0D5CFF-45F3-4E5D-94AB-908E9FDB8CAA}"/>
              </a:ext>
            </a:extLst>
          </p:cNvPr>
          <p:cNvGrpSpPr/>
          <p:nvPr/>
        </p:nvGrpSpPr>
        <p:grpSpPr>
          <a:xfrm>
            <a:off x="7277366" y="2437005"/>
            <a:ext cx="393434" cy="373477"/>
            <a:chOff x="8045716" y="2543529"/>
            <a:chExt cx="393434" cy="373477"/>
          </a:xfrm>
        </p:grpSpPr>
        <p:sp>
          <p:nvSpPr>
            <p:cNvPr id="107" name="Graphique 11">
              <a:extLst>
                <a:ext uri="{FF2B5EF4-FFF2-40B4-BE49-F238E27FC236}">
                  <a16:creationId xmlns:a16="http://schemas.microsoft.com/office/drawing/2014/main" id="{9B057F08-3A70-4E8F-B75F-B77313E47F69}"/>
                </a:ext>
              </a:extLst>
            </p:cNvPr>
            <p:cNvSpPr/>
            <p:nvPr/>
          </p:nvSpPr>
          <p:spPr>
            <a:xfrm rot="2374533">
              <a:off x="8045716" y="2543529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38100" dir="20280000" algn="tl" rotWithShape="0">
                <a:prstClr val="black">
                  <a:alpha val="29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DA320780-D49C-40CD-A45B-7FE3372DA637}"/>
                </a:ext>
              </a:extLst>
            </p:cNvPr>
            <p:cNvSpPr txBox="1"/>
            <p:nvPr/>
          </p:nvSpPr>
          <p:spPr>
            <a:xfrm>
              <a:off x="8098765" y="2603433"/>
              <a:ext cx="209486" cy="22871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9" name="ZoneTexte 108">
            <a:extLst>
              <a:ext uri="{FF2B5EF4-FFF2-40B4-BE49-F238E27FC236}">
                <a16:creationId xmlns:a16="http://schemas.microsoft.com/office/drawing/2014/main" id="{0DFFF54E-7A07-470E-83A7-78AB74570EBC}"/>
              </a:ext>
            </a:extLst>
          </p:cNvPr>
          <p:cNvSpPr txBox="1"/>
          <p:nvPr/>
        </p:nvSpPr>
        <p:spPr>
          <a:xfrm>
            <a:off x="3600027" y="5105600"/>
            <a:ext cx="4548938" cy="7017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rgbClr val="0093B2"/>
                </a:solidFill>
              </a:rPr>
              <a:t>A hearing aid has</a:t>
            </a:r>
            <a:endParaRPr lang="en-US" sz="7200" dirty="0">
              <a:solidFill>
                <a:srgbClr val="0093B2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E94DB4A-C02A-4BA1-99C7-688F9C6796CE}"/>
              </a:ext>
            </a:extLst>
          </p:cNvPr>
          <p:cNvSpPr/>
          <p:nvPr/>
        </p:nvSpPr>
        <p:spPr>
          <a:xfrm>
            <a:off x="1206504" y="557476"/>
            <a:ext cx="3530596" cy="3530596"/>
          </a:xfrm>
          <a:prstGeom prst="ellipse">
            <a:avLst/>
          </a:prstGeom>
          <a:solidFill>
            <a:schemeClr val="accent1"/>
          </a:solidFill>
          <a:ln w="13921" cap="flat">
            <a:noFill/>
            <a:prstDash val="solid"/>
            <a:miter/>
          </a:ln>
          <a:effectLst>
            <a:outerShdw dist="63500" dir="270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89F13139-96D6-4CEC-BA23-30DEEAFF40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51" y="1080029"/>
            <a:ext cx="3736158" cy="5532316"/>
          </a:xfrm>
          <a:prstGeom prst="rect">
            <a:avLst/>
          </a:prstGeom>
          <a:effectLst>
            <a:outerShdw blurRad="177800" dist="165100" dir="2700000" algn="tl" rotWithShape="0">
              <a:prstClr val="black">
                <a:alpha val="24000"/>
              </a:prstClr>
            </a:outerShdw>
          </a:effectLst>
        </p:spPr>
      </p:pic>
      <p:grpSp>
        <p:nvGrpSpPr>
          <p:cNvPr id="87" name="Groupe 82">
            <a:extLst>
              <a:ext uri="{FF2B5EF4-FFF2-40B4-BE49-F238E27FC236}">
                <a16:creationId xmlns:a16="http://schemas.microsoft.com/office/drawing/2014/main" id="{63A32592-1938-4D7F-8299-0A260C98A120}"/>
              </a:ext>
            </a:extLst>
          </p:cNvPr>
          <p:cNvGrpSpPr/>
          <p:nvPr/>
        </p:nvGrpSpPr>
        <p:grpSpPr>
          <a:xfrm>
            <a:off x="1595410" y="2466602"/>
            <a:ext cx="363096" cy="357069"/>
            <a:chOff x="6194403" y="1325245"/>
            <a:chExt cx="647268" cy="636524"/>
          </a:xfrm>
        </p:grpSpPr>
        <p:pic>
          <p:nvPicPr>
            <p:cNvPr id="88" name="Graphique 83">
              <a:extLst>
                <a:ext uri="{FF2B5EF4-FFF2-40B4-BE49-F238E27FC236}">
                  <a16:creationId xmlns:a16="http://schemas.microsoft.com/office/drawing/2014/main" id="{CE4B838C-43B6-4B39-8262-C5453FFE8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900000">
              <a:off x="6194403" y="1325245"/>
              <a:ext cx="647268" cy="636108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</p:pic>
        <p:sp>
          <p:nvSpPr>
            <p:cNvPr id="89" name="ZoneTexte 84">
              <a:extLst>
                <a:ext uri="{FF2B5EF4-FFF2-40B4-BE49-F238E27FC236}">
                  <a16:creationId xmlns:a16="http://schemas.microsoft.com/office/drawing/2014/main" id="{AA23ED41-C05F-45EC-85BB-039BF04EE551}"/>
                </a:ext>
              </a:extLst>
            </p:cNvPr>
            <p:cNvSpPr txBox="1"/>
            <p:nvPr/>
          </p:nvSpPr>
          <p:spPr>
            <a:xfrm>
              <a:off x="6271065" y="1352764"/>
              <a:ext cx="557797" cy="60900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0" name="Groupe 105">
            <a:extLst>
              <a:ext uri="{FF2B5EF4-FFF2-40B4-BE49-F238E27FC236}">
                <a16:creationId xmlns:a16="http://schemas.microsoft.com/office/drawing/2014/main" id="{BCF9CB15-72EC-4C01-BD5E-55AE45F43C3E}"/>
              </a:ext>
            </a:extLst>
          </p:cNvPr>
          <p:cNvGrpSpPr/>
          <p:nvPr/>
        </p:nvGrpSpPr>
        <p:grpSpPr>
          <a:xfrm>
            <a:off x="2136707" y="3307579"/>
            <a:ext cx="393434" cy="373477"/>
            <a:chOff x="8045716" y="2543529"/>
            <a:chExt cx="393434" cy="373477"/>
          </a:xfrm>
        </p:grpSpPr>
        <p:sp>
          <p:nvSpPr>
            <p:cNvPr id="91" name="Graphique 11">
              <a:extLst>
                <a:ext uri="{FF2B5EF4-FFF2-40B4-BE49-F238E27FC236}">
                  <a16:creationId xmlns:a16="http://schemas.microsoft.com/office/drawing/2014/main" id="{BDFC09E7-2D54-4F1F-9DB0-487991E304CA}"/>
                </a:ext>
              </a:extLst>
            </p:cNvPr>
            <p:cNvSpPr/>
            <p:nvPr/>
          </p:nvSpPr>
          <p:spPr>
            <a:xfrm rot="2374533">
              <a:off x="8045716" y="2543529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38100" dir="20280000" algn="tl" rotWithShape="0">
                <a:prstClr val="black">
                  <a:alpha val="29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ZoneTexte 107">
              <a:extLst>
                <a:ext uri="{FF2B5EF4-FFF2-40B4-BE49-F238E27FC236}">
                  <a16:creationId xmlns:a16="http://schemas.microsoft.com/office/drawing/2014/main" id="{0A9A6E48-93CB-4792-960F-6E2B2EDF1832}"/>
                </a:ext>
              </a:extLst>
            </p:cNvPr>
            <p:cNvSpPr txBox="1"/>
            <p:nvPr/>
          </p:nvSpPr>
          <p:spPr>
            <a:xfrm>
              <a:off x="8098765" y="2603433"/>
              <a:ext cx="209486" cy="2287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93" name="Groupe 100">
            <a:extLst>
              <a:ext uri="{FF2B5EF4-FFF2-40B4-BE49-F238E27FC236}">
                <a16:creationId xmlns:a16="http://schemas.microsoft.com/office/drawing/2014/main" id="{5B866119-1D89-4497-92B3-0AE0ECEF7674}"/>
              </a:ext>
            </a:extLst>
          </p:cNvPr>
          <p:cNvGrpSpPr/>
          <p:nvPr/>
        </p:nvGrpSpPr>
        <p:grpSpPr>
          <a:xfrm>
            <a:off x="2867509" y="1366033"/>
            <a:ext cx="432634" cy="427717"/>
            <a:chOff x="9614266" y="2632076"/>
            <a:chExt cx="432634" cy="427717"/>
          </a:xfrm>
        </p:grpSpPr>
        <p:sp>
          <p:nvSpPr>
            <p:cNvPr id="94" name="Graphique 13">
              <a:extLst>
                <a:ext uri="{FF2B5EF4-FFF2-40B4-BE49-F238E27FC236}">
                  <a16:creationId xmlns:a16="http://schemas.microsoft.com/office/drawing/2014/main" id="{8835C23A-D1CB-4A0B-AFDD-E37BD51710E7}"/>
                </a:ext>
              </a:extLst>
            </p:cNvPr>
            <p:cNvSpPr/>
            <p:nvPr/>
          </p:nvSpPr>
          <p:spPr>
            <a:xfrm>
              <a:off x="9614266" y="2632076"/>
              <a:ext cx="432634" cy="427717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5" name="ZoneTexte 102">
              <a:extLst>
                <a:ext uri="{FF2B5EF4-FFF2-40B4-BE49-F238E27FC236}">
                  <a16:creationId xmlns:a16="http://schemas.microsoft.com/office/drawing/2014/main" id="{61E80D68-BF86-45F8-8EE8-307BF1E5C603}"/>
                </a:ext>
              </a:extLst>
            </p:cNvPr>
            <p:cNvSpPr txBox="1"/>
            <p:nvPr/>
          </p:nvSpPr>
          <p:spPr>
            <a:xfrm>
              <a:off x="9649148" y="2692688"/>
              <a:ext cx="312906" cy="3416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97" name="Groupe 82">
            <a:extLst>
              <a:ext uri="{FF2B5EF4-FFF2-40B4-BE49-F238E27FC236}">
                <a16:creationId xmlns:a16="http://schemas.microsoft.com/office/drawing/2014/main" id="{DAD06A74-499F-4FFA-940A-555508B3177D}"/>
              </a:ext>
            </a:extLst>
          </p:cNvPr>
          <p:cNvGrpSpPr/>
          <p:nvPr/>
        </p:nvGrpSpPr>
        <p:grpSpPr>
          <a:xfrm>
            <a:off x="2165911" y="1367502"/>
            <a:ext cx="363096" cy="357069"/>
            <a:chOff x="6194403" y="1325245"/>
            <a:chExt cx="647268" cy="636524"/>
          </a:xfrm>
        </p:grpSpPr>
        <p:pic>
          <p:nvPicPr>
            <p:cNvPr id="110" name="Graphique 83">
              <a:extLst>
                <a:ext uri="{FF2B5EF4-FFF2-40B4-BE49-F238E27FC236}">
                  <a16:creationId xmlns:a16="http://schemas.microsoft.com/office/drawing/2014/main" id="{BB3C79F4-C779-4E39-9008-C3425E7D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9900000">
              <a:off x="6194403" y="1325245"/>
              <a:ext cx="647268" cy="636108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</p:pic>
        <p:sp>
          <p:nvSpPr>
            <p:cNvPr id="111" name="ZoneTexte 84">
              <a:extLst>
                <a:ext uri="{FF2B5EF4-FFF2-40B4-BE49-F238E27FC236}">
                  <a16:creationId xmlns:a16="http://schemas.microsoft.com/office/drawing/2014/main" id="{F80F5C7B-D0B5-408E-88AE-15263B8C5ACA}"/>
                </a:ext>
              </a:extLst>
            </p:cNvPr>
            <p:cNvSpPr txBox="1"/>
            <p:nvPr/>
          </p:nvSpPr>
          <p:spPr>
            <a:xfrm>
              <a:off x="6271065" y="1352764"/>
              <a:ext cx="557797" cy="60900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8764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65" grpId="0" animBg="1"/>
      <p:bldP spid="66" grpId="0" animBg="1"/>
      <p:bldP spid="67" grpId="0" animBg="1"/>
      <p:bldP spid="109" grpId="0"/>
      <p:bldP spid="2" grpId="0" animBg="1"/>
      <p:bldP spid="2" grpId="1" animBg="1"/>
      <p:bldP spid="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615DFA3-1B0A-4A0B-9E6A-D90FB64379C6}"/>
              </a:ext>
            </a:extLst>
          </p:cNvPr>
          <p:cNvGrpSpPr/>
          <p:nvPr/>
        </p:nvGrpSpPr>
        <p:grpSpPr>
          <a:xfrm>
            <a:off x="-2155927" y="0"/>
            <a:ext cx="16211550" cy="6858000"/>
            <a:chOff x="-5581650" y="0"/>
            <a:chExt cx="16211550" cy="6858000"/>
          </a:xfrm>
        </p:grpSpPr>
        <p:sp>
          <p:nvSpPr>
            <p:cNvPr id="3" name="Parallélogramme 2">
              <a:extLst>
                <a:ext uri="{FF2B5EF4-FFF2-40B4-BE49-F238E27FC236}">
                  <a16:creationId xmlns:a16="http://schemas.microsoft.com/office/drawing/2014/main" id="{ACA9DE64-25B2-44AC-BF05-888BB208DCCC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Parallélogramme 3">
              <a:extLst>
                <a:ext uri="{FF2B5EF4-FFF2-40B4-BE49-F238E27FC236}">
                  <a16:creationId xmlns:a16="http://schemas.microsoft.com/office/drawing/2014/main" id="{2D5E569F-0947-490C-B68A-761177DBFA7C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Parallélogramme 4">
              <a:extLst>
                <a:ext uri="{FF2B5EF4-FFF2-40B4-BE49-F238E27FC236}">
                  <a16:creationId xmlns:a16="http://schemas.microsoft.com/office/drawing/2014/main" id="{F46D511F-07CF-485B-9676-E320390AF739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aphique 8">
            <a:extLst>
              <a:ext uri="{FF2B5EF4-FFF2-40B4-BE49-F238E27FC236}">
                <a16:creationId xmlns:a16="http://schemas.microsoft.com/office/drawing/2014/main" id="{6E87AEC4-80F5-4C11-BCE3-A36BC2AD431A}"/>
              </a:ext>
            </a:extLst>
          </p:cNvPr>
          <p:cNvGrpSpPr/>
          <p:nvPr/>
        </p:nvGrpSpPr>
        <p:grpSpPr>
          <a:xfrm>
            <a:off x="6418031" y="2783051"/>
            <a:ext cx="784773" cy="1605342"/>
            <a:chOff x="1116184" y="532564"/>
            <a:chExt cx="1049715" cy="2147322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788C6F96-781E-436F-A3C7-694783D42D42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006C8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C92F0F8-A9F6-405F-A600-8829665EDBE0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006C8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31BEDFD-34DA-454D-9E03-D32801406DE2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0093B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0056E2E-BCCA-462A-B8B7-134A758D439C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006C8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8C7C205-72E4-44B7-B350-369E3B2206F3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0093B2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4D90E9-C9C3-469E-BBAD-D72920D3F214}"/>
              </a:ext>
            </a:extLst>
          </p:cNvPr>
          <p:cNvGrpSpPr/>
          <p:nvPr/>
        </p:nvGrpSpPr>
        <p:grpSpPr>
          <a:xfrm>
            <a:off x="2309496" y="2895080"/>
            <a:ext cx="4216398" cy="1662470"/>
            <a:chOff x="2309496" y="2895080"/>
            <a:chExt cx="4216398" cy="1662470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321D4F2-3106-4D54-8C81-1AAB77FD5ECB}"/>
                </a:ext>
              </a:extLst>
            </p:cNvPr>
            <p:cNvSpPr txBox="1"/>
            <p:nvPr/>
          </p:nvSpPr>
          <p:spPr>
            <a:xfrm>
              <a:off x="2309496" y="3634220"/>
              <a:ext cx="4216398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6000" dirty="0">
                  <a:solidFill>
                    <a:schemeClr val="accent5"/>
                  </a:solidFill>
                  <a:latin typeface="+mj-lt"/>
                </a:rPr>
                <a:t>aids </a:t>
              </a:r>
              <a:r>
                <a:rPr lang="en-US" sz="6000" dirty="0">
                  <a:solidFill>
                    <a:srgbClr val="0093B2"/>
                  </a:solidFill>
                  <a:latin typeface="+mj-lt"/>
                </a:rPr>
                <a:t>work</a:t>
              </a:r>
              <a:endParaRPr lang="en-US" sz="7200" dirty="0">
                <a:solidFill>
                  <a:srgbClr val="0093B2"/>
                </a:solidFill>
                <a:latin typeface="+mj-lt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13A658E-D070-43EF-AE89-0EDE9C9CCC23}"/>
                </a:ext>
              </a:extLst>
            </p:cNvPr>
            <p:cNvSpPr txBox="1"/>
            <p:nvPr/>
          </p:nvSpPr>
          <p:spPr>
            <a:xfrm>
              <a:off x="2735579" y="2895080"/>
              <a:ext cx="378459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0" dirty="0">
                  <a:solidFill>
                    <a:schemeClr val="accent5"/>
                  </a:solidFill>
                  <a:latin typeface="+mj-lt"/>
                </a:rPr>
                <a:t>How hearing</a:t>
              </a:r>
              <a:endParaRPr lang="en-US" sz="7200" dirty="0">
                <a:solidFill>
                  <a:srgbClr val="0093B2"/>
                </a:solidFill>
                <a:latin typeface="+mj-lt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74628D8-7E57-450B-8821-E558A956940A}"/>
              </a:ext>
            </a:extLst>
          </p:cNvPr>
          <p:cNvGrpSpPr/>
          <p:nvPr/>
        </p:nvGrpSpPr>
        <p:grpSpPr>
          <a:xfrm>
            <a:off x="758424" y="342900"/>
            <a:ext cx="4464228" cy="1949458"/>
            <a:chOff x="961624" y="431800"/>
            <a:chExt cx="4464228" cy="1949458"/>
          </a:xfrm>
        </p:grpSpPr>
        <p:sp>
          <p:nvSpPr>
            <p:cNvPr id="18" name="Graphique 8">
              <a:extLst>
                <a:ext uri="{FF2B5EF4-FFF2-40B4-BE49-F238E27FC236}">
                  <a16:creationId xmlns:a16="http://schemas.microsoft.com/office/drawing/2014/main" id="{D1262DB1-7F89-4FCD-939B-24D47AE6AB62}"/>
                </a:ext>
              </a:extLst>
            </p:cNvPr>
            <p:cNvSpPr/>
            <p:nvPr/>
          </p:nvSpPr>
          <p:spPr>
            <a:xfrm flipH="1">
              <a:off x="961624" y="431800"/>
              <a:ext cx="4464228" cy="194945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F0EAEAC-8D7E-4426-A003-41DEA0ED70C8}"/>
                </a:ext>
              </a:extLst>
            </p:cNvPr>
            <p:cNvSpPr txBox="1"/>
            <p:nvPr/>
          </p:nvSpPr>
          <p:spPr>
            <a:xfrm>
              <a:off x="1108960" y="964627"/>
              <a:ext cx="4121192" cy="92948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Hearing aids are filled with</a:t>
              </a:r>
              <a:br>
                <a:rPr lang="en-US" sz="2400" dirty="0">
                  <a:solidFill>
                    <a:schemeClr val="bg1"/>
                  </a:solidFill>
                </a:rPr>
              </a:br>
              <a:r>
                <a:rPr lang="en-US" sz="4400" dirty="0">
                  <a:solidFill>
                    <a:schemeClr val="accent5"/>
                  </a:solidFill>
                  <a:latin typeface="+mj-lt"/>
                </a:rPr>
                <a:t>amazing technology</a:t>
              </a:r>
              <a:endParaRPr lang="en-US" sz="6000" dirty="0">
                <a:solidFill>
                  <a:schemeClr val="accent5"/>
                </a:solidFill>
                <a:latin typeface="+mj-lt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FEFDC60-FAF7-4C73-BFA3-B9E1D7B2E5E1}"/>
              </a:ext>
            </a:extLst>
          </p:cNvPr>
          <p:cNvGrpSpPr/>
          <p:nvPr/>
        </p:nvGrpSpPr>
        <p:grpSpPr>
          <a:xfrm rot="17002074" flipV="1">
            <a:off x="2039717" y="2536526"/>
            <a:ext cx="418736" cy="609860"/>
            <a:chOff x="2871787" y="3279776"/>
            <a:chExt cx="691055" cy="1006475"/>
          </a:xfrm>
          <a:solidFill>
            <a:schemeClr val="accent1"/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202C14-3D62-4AA3-81EA-33C8E7E69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6D26A9BC-09BE-42DF-BAB2-B2C964B3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89AA273-8984-4F04-B3D0-EF7CE9679988}"/>
              </a:ext>
            </a:extLst>
          </p:cNvPr>
          <p:cNvGrpSpPr/>
          <p:nvPr/>
        </p:nvGrpSpPr>
        <p:grpSpPr>
          <a:xfrm>
            <a:off x="7721600" y="1206141"/>
            <a:ext cx="3852864" cy="2432864"/>
            <a:chOff x="7759700" y="914041"/>
            <a:chExt cx="3852864" cy="2432864"/>
          </a:xfrm>
        </p:grpSpPr>
        <p:sp>
          <p:nvSpPr>
            <p:cNvPr id="24" name="Graphique 2">
              <a:extLst>
                <a:ext uri="{FF2B5EF4-FFF2-40B4-BE49-F238E27FC236}">
                  <a16:creationId xmlns:a16="http://schemas.microsoft.com/office/drawing/2014/main" id="{78AD8085-4496-4802-88B5-748FF9EDD725}"/>
                </a:ext>
              </a:extLst>
            </p:cNvPr>
            <p:cNvSpPr/>
            <p:nvPr/>
          </p:nvSpPr>
          <p:spPr>
            <a:xfrm>
              <a:off x="7759700" y="914041"/>
              <a:ext cx="3852864" cy="2432864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D44CC1A-AE6C-4CF3-903D-7BC82A01BBB6}"/>
                </a:ext>
              </a:extLst>
            </p:cNvPr>
            <p:cNvSpPr txBox="1"/>
            <p:nvPr/>
          </p:nvSpPr>
          <p:spPr>
            <a:xfrm>
              <a:off x="8178074" y="1472216"/>
              <a:ext cx="3124574" cy="148502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dirty="0">
                  <a:solidFill>
                    <a:schemeClr val="bg1"/>
                  </a:solidFill>
                </a:rPr>
                <a:t>They also help me</a:t>
              </a:r>
              <a:endParaRPr lang="en-US" sz="3200" dirty="0">
                <a:solidFill>
                  <a:schemeClr val="bg1"/>
                </a:solidFill>
              </a:endParaRPr>
            </a:p>
            <a:p>
              <a:pPr algn="ctr">
                <a:lnSpc>
                  <a:spcPct val="80000"/>
                </a:lnSpc>
                <a:spcBef>
                  <a:spcPts val="300"/>
                </a:spcBef>
              </a:pPr>
              <a:r>
                <a:rPr lang="en-US" sz="5400" dirty="0">
                  <a:solidFill>
                    <a:schemeClr val="accent5"/>
                  </a:solidFill>
                  <a:latin typeface="+mj-lt"/>
                </a:rPr>
                <a:t>hear better</a:t>
              </a:r>
              <a:endParaRPr lang="en-US" sz="3200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2800" dirty="0">
                  <a:solidFill>
                    <a:schemeClr val="bg1"/>
                  </a:solidFill>
                </a:rPr>
                <a:t>in noisy places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FFABC61-E614-4CF5-9D39-AC468572F0E2}"/>
              </a:ext>
            </a:extLst>
          </p:cNvPr>
          <p:cNvGrpSpPr/>
          <p:nvPr/>
        </p:nvGrpSpPr>
        <p:grpSpPr>
          <a:xfrm rot="16866725">
            <a:off x="7638174" y="3515659"/>
            <a:ext cx="373992" cy="544693"/>
            <a:chOff x="2871787" y="3279776"/>
            <a:chExt cx="691055" cy="1006475"/>
          </a:xfrm>
          <a:solidFill>
            <a:srgbClr val="0093B2"/>
          </a:solidFill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0C588C1E-779A-4807-B1FC-F1437A87D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32764365-F0B7-4D3E-AF86-919D94433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50B1DD2D-D7E5-40E2-8E8E-2BDAC5243497}"/>
              </a:ext>
            </a:extLst>
          </p:cNvPr>
          <p:cNvGrpSpPr/>
          <p:nvPr/>
        </p:nvGrpSpPr>
        <p:grpSpPr>
          <a:xfrm>
            <a:off x="3052721" y="4984810"/>
            <a:ext cx="6055714" cy="1606490"/>
            <a:chOff x="3709493" y="4984810"/>
            <a:chExt cx="6055714" cy="1606490"/>
          </a:xfrm>
        </p:grpSpPr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CFCB3222-EB9B-4AFC-B7CD-2935C9EFF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09493" y="4984810"/>
              <a:ext cx="6055714" cy="1606490"/>
            </a:xfrm>
            <a:prstGeom prst="rect">
              <a:avLst/>
            </a:prstGeom>
            <a:effectLst>
              <a:outerShdw dist="63500" dir="7500000" algn="br" rotWithShape="0">
                <a:prstClr val="black">
                  <a:alpha val="14000"/>
                </a:prstClr>
              </a:outerShdw>
            </a:effectLst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A08C85B3-8DEE-4D75-A480-0E007B148B8E}"/>
                </a:ext>
              </a:extLst>
            </p:cNvPr>
            <p:cNvSpPr txBox="1"/>
            <p:nvPr/>
          </p:nvSpPr>
          <p:spPr>
            <a:xfrm>
              <a:off x="4105225" y="5342525"/>
              <a:ext cx="5453672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They can make 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soft sounds louder</a:t>
              </a:r>
              <a:br>
                <a:rPr lang="en-US" sz="2400" dirty="0">
                  <a:solidFill>
                    <a:schemeClr val="bg1"/>
                  </a:solidFill>
                  <a:latin typeface="Tragic Marker" panose="00000504000000000004" pitchFamily="2" charset="0"/>
                </a:rPr>
              </a:br>
              <a:r>
                <a:rPr lang="en-US" sz="2400" dirty="0">
                  <a:solidFill>
                    <a:schemeClr val="bg1"/>
                  </a:solidFill>
                </a:rPr>
                <a:t>without making loud sounds too loud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E79E114-30B7-4F1B-83DF-D34B4B3F005B}"/>
              </a:ext>
            </a:extLst>
          </p:cNvPr>
          <p:cNvGrpSpPr/>
          <p:nvPr/>
        </p:nvGrpSpPr>
        <p:grpSpPr>
          <a:xfrm rot="3075835">
            <a:off x="2894631" y="4422111"/>
            <a:ext cx="475627" cy="692717"/>
            <a:chOff x="2871787" y="3279776"/>
            <a:chExt cx="691055" cy="1006475"/>
          </a:xfrm>
          <a:solidFill>
            <a:srgbClr val="E0457B"/>
          </a:solidFill>
        </p:grpSpPr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7101C58-C002-4154-B10E-866894389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0609095E-6A27-4782-AD49-D66DE2725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sp>
        <p:nvSpPr>
          <p:cNvPr id="47" name="Graphique 19">
            <a:extLst>
              <a:ext uri="{FF2B5EF4-FFF2-40B4-BE49-F238E27FC236}">
                <a16:creationId xmlns:a16="http://schemas.microsoft.com/office/drawing/2014/main" id="{91A621DE-21DC-43D8-9CCF-A238BD43C423}"/>
              </a:ext>
            </a:extLst>
          </p:cNvPr>
          <p:cNvSpPr/>
          <p:nvPr/>
        </p:nvSpPr>
        <p:spPr>
          <a:xfrm rot="1210076">
            <a:off x="7178398" y="1601679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FB5C7A9-CBF7-41F2-AA86-E1AD7902DDCD}"/>
              </a:ext>
            </a:extLst>
          </p:cNvPr>
          <p:cNvGrpSpPr/>
          <p:nvPr/>
        </p:nvGrpSpPr>
        <p:grpSpPr>
          <a:xfrm>
            <a:off x="9843986" y="6210880"/>
            <a:ext cx="219856" cy="219856"/>
            <a:chOff x="2599543" y="1166813"/>
            <a:chExt cx="251603" cy="251603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12B6F7C5-E265-4395-B52E-46904B44D36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5ED8BD1E-BB00-4D8B-B85A-C9223F25BC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487B2A0B-8E13-495E-B99E-84BDB60DB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44AAC558-B7FC-4A10-9CBF-ABBC30F4340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6D6F6D4C-135B-435D-8477-E5D9C6C872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7A6C2FAA-A7F7-4FFC-9E19-8CC4E5235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8A5FA40-6FBE-423E-AE3E-3BCDF70C4B0A}"/>
              </a:ext>
            </a:extLst>
          </p:cNvPr>
          <p:cNvGrpSpPr/>
          <p:nvPr/>
        </p:nvGrpSpPr>
        <p:grpSpPr>
          <a:xfrm>
            <a:off x="10377386" y="5220280"/>
            <a:ext cx="219856" cy="219856"/>
            <a:chOff x="2599543" y="1166813"/>
            <a:chExt cx="251603" cy="25160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97B275FB-28C5-4D48-B5C7-E0BAFBF5554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8DEF8087-1EDA-4F53-BA26-1B565648A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D5A2FEDF-1177-4476-8FD7-743A52B2E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B91A5CF4-E876-45AC-8876-42ADA5DC21B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0AD94B64-CC8A-4B80-9AD4-2B6CC742D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77017C73-3228-4E33-A8BE-34F86FCC67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624C5E40-973B-4322-97C4-82F008A1B186}"/>
              </a:ext>
            </a:extLst>
          </p:cNvPr>
          <p:cNvGrpSpPr/>
          <p:nvPr/>
        </p:nvGrpSpPr>
        <p:grpSpPr>
          <a:xfrm>
            <a:off x="9158186" y="4001080"/>
            <a:ext cx="219856" cy="219856"/>
            <a:chOff x="2599543" y="1166813"/>
            <a:chExt cx="251603" cy="251603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91185EF4-213E-4428-ADAC-B5CE38F87F04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4E767A33-DD1B-4EC7-B89B-DAC2684CD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1E8DB062-D587-4986-822A-4224047651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6C2C245C-F4AE-420A-A92F-B188788FA36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9788BFF8-AFA2-4244-ADBC-BA6CE0423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01F4854D-F314-4E88-BF95-1376359C4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E46CC7B-0F0A-4099-BBD2-C0861AD5EA9D}"/>
              </a:ext>
            </a:extLst>
          </p:cNvPr>
          <p:cNvGrpSpPr/>
          <p:nvPr/>
        </p:nvGrpSpPr>
        <p:grpSpPr>
          <a:xfrm>
            <a:off x="7962823" y="749587"/>
            <a:ext cx="219856" cy="219856"/>
            <a:chOff x="2599543" y="1166813"/>
            <a:chExt cx="251603" cy="251603"/>
          </a:xfrm>
        </p:grpSpPr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6D009E4-8B83-49F6-8881-62EEAA56455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6068C017-14BD-470B-9F95-D644D14C3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6408223E-AD69-4460-8AD6-7950367775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FE8CDFAD-0F9E-435F-AFAA-85D040E66DA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85309A21-3996-4750-987A-816BEF3DF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FA647585-51E1-4F3D-AC08-2609258423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98FBBBDB-3C58-4139-BDA0-5E417711ADF2}"/>
              </a:ext>
            </a:extLst>
          </p:cNvPr>
          <p:cNvGrpSpPr/>
          <p:nvPr/>
        </p:nvGrpSpPr>
        <p:grpSpPr>
          <a:xfrm>
            <a:off x="2579586" y="5398080"/>
            <a:ext cx="219856" cy="219856"/>
            <a:chOff x="2599543" y="1166813"/>
            <a:chExt cx="251603" cy="251603"/>
          </a:xfrm>
        </p:grpSpPr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36F19A29-23C3-449F-AFF5-D3A795D94CD6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BBF78AB3-A522-45EA-AF77-4F450E2C03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3CD4CDE7-4793-4BE7-B025-1C5578E0B3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0631905A-6535-46A0-A135-4E68E51A20A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39895722-4284-4E93-AB43-2E0513BCED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26025B86-4090-40AB-9EF1-F8190D019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Graphique 19">
            <a:extLst>
              <a:ext uri="{FF2B5EF4-FFF2-40B4-BE49-F238E27FC236}">
                <a16:creationId xmlns:a16="http://schemas.microsoft.com/office/drawing/2014/main" id="{740A6AB7-C6DC-4969-B3AF-0B8B99BFDE0B}"/>
              </a:ext>
            </a:extLst>
          </p:cNvPr>
          <p:cNvSpPr/>
          <p:nvPr/>
        </p:nvSpPr>
        <p:spPr>
          <a:xfrm rot="18512670">
            <a:off x="5228948" y="449490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E0457B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3" name="Graphique 19">
            <a:extLst>
              <a:ext uri="{FF2B5EF4-FFF2-40B4-BE49-F238E27FC236}">
                <a16:creationId xmlns:a16="http://schemas.microsoft.com/office/drawing/2014/main" id="{511CA593-8117-466B-84CA-7829E99B8749}"/>
              </a:ext>
            </a:extLst>
          </p:cNvPr>
          <p:cNvSpPr/>
          <p:nvPr/>
        </p:nvSpPr>
        <p:spPr>
          <a:xfrm rot="20339250">
            <a:off x="5425797" y="779689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1"/>
          </a:solidFill>
          <a:ln w="444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260D1168-D720-4B72-A455-BFD900FBBA4B}"/>
              </a:ext>
            </a:extLst>
          </p:cNvPr>
          <p:cNvGrpSpPr/>
          <p:nvPr/>
        </p:nvGrpSpPr>
        <p:grpSpPr>
          <a:xfrm>
            <a:off x="382486" y="2400880"/>
            <a:ext cx="219856" cy="219856"/>
            <a:chOff x="2599543" y="1166813"/>
            <a:chExt cx="251603" cy="251603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37C0FF29-C6F9-413A-A07A-8FBED7877BB1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BCE176F5-B9C5-457F-84A5-D0E3DF82FA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A86C6FB8-AF5E-49CF-A8F9-2F201D7FAD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1DA12106-F098-459A-8A5A-AF68E121E046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24AC7F21-B6A4-446C-BA73-C46904CDED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D0DA6E3F-CC6B-4459-8F7B-A404A05A3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22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4531 3.7037E-7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04362 -1.48148E-6 " pathEditMode="relative" rAng="0" ptsTypes="AA">
                                      <p:cBhvr>
                                        <p:cTn id="60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92" grpId="0" animBg="1"/>
      <p:bldP spid="9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176899B-66A1-47C0-BC56-95677D2D0574}"/>
              </a:ext>
            </a:extLst>
          </p:cNvPr>
          <p:cNvGrpSpPr/>
          <p:nvPr/>
        </p:nvGrpSpPr>
        <p:grpSpPr>
          <a:xfrm>
            <a:off x="-3044927" y="0"/>
            <a:ext cx="16211550" cy="6858000"/>
            <a:chOff x="-5581650" y="0"/>
            <a:chExt cx="16211550" cy="6858000"/>
          </a:xfrm>
        </p:grpSpPr>
        <p:sp>
          <p:nvSpPr>
            <p:cNvPr id="11" name="Parallélogramme 10">
              <a:extLst>
                <a:ext uri="{FF2B5EF4-FFF2-40B4-BE49-F238E27FC236}">
                  <a16:creationId xmlns:a16="http://schemas.microsoft.com/office/drawing/2014/main" id="{8F9D4F87-716B-4FA9-BD4E-D445FC663867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Parallélogramme 11">
              <a:extLst>
                <a:ext uri="{FF2B5EF4-FFF2-40B4-BE49-F238E27FC236}">
                  <a16:creationId xmlns:a16="http://schemas.microsoft.com/office/drawing/2014/main" id="{5F898FE5-C069-475D-95D2-F1094012CE79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Parallélogramme 12">
              <a:extLst>
                <a:ext uri="{FF2B5EF4-FFF2-40B4-BE49-F238E27FC236}">
                  <a16:creationId xmlns:a16="http://schemas.microsoft.com/office/drawing/2014/main" id="{E5968A03-EB7C-4B9E-B567-7BC08F1B4BF8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1" name="Graphique 20">
            <a:extLst>
              <a:ext uri="{FF2B5EF4-FFF2-40B4-BE49-F238E27FC236}">
                <a16:creationId xmlns:a16="http://schemas.microsoft.com/office/drawing/2014/main" id="{0DBFB486-DCAE-4E50-9E78-3D93DD652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5108" y="3181350"/>
            <a:ext cx="2212664" cy="3060068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F6E216FC-DBE3-4AA2-9246-B062EE4E2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849" y="3197322"/>
            <a:ext cx="1549953" cy="3099906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4328A9CF-34B6-4790-AECE-F65B03E0C71B}"/>
              </a:ext>
            </a:extLst>
          </p:cNvPr>
          <p:cNvSpPr>
            <a:spLocks/>
          </p:cNvSpPr>
          <p:nvPr/>
        </p:nvSpPr>
        <p:spPr bwMode="auto">
          <a:xfrm rot="12191470">
            <a:off x="4757170" y="1543271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1D66498-77D1-4D3A-8188-374C2C55D1B3}"/>
              </a:ext>
            </a:extLst>
          </p:cNvPr>
          <p:cNvGrpSpPr/>
          <p:nvPr/>
        </p:nvGrpSpPr>
        <p:grpSpPr>
          <a:xfrm>
            <a:off x="4559699" y="483816"/>
            <a:ext cx="219856" cy="219856"/>
            <a:chOff x="2599543" y="1166813"/>
            <a:chExt cx="251603" cy="251603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6EA9A3AC-6539-429A-8A35-C61D773C1575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3E94350A-DC34-43FD-8B29-36817C38C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1737D5D4-873E-4B88-9E81-E0B6907D42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8C766B17-3391-425C-812A-8E3DAFD85C75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D0760E87-D2D2-4037-B6B1-F2D819FE3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FD76715B-7D21-4BCF-9AB2-54B9E2DE00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B63DBA4-83C1-4087-AF3A-C8F548C40EA8}"/>
              </a:ext>
            </a:extLst>
          </p:cNvPr>
          <p:cNvGrpSpPr/>
          <p:nvPr/>
        </p:nvGrpSpPr>
        <p:grpSpPr>
          <a:xfrm>
            <a:off x="622699" y="2922216"/>
            <a:ext cx="219856" cy="219856"/>
            <a:chOff x="2599543" y="1166813"/>
            <a:chExt cx="251603" cy="251603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EF0C2973-48FC-4951-9BE8-9731EE04A7CF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EE55E6DE-7573-4839-868A-F4BFA6540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C5B284AC-3500-401F-8B39-F77AE57CA2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D804A19A-DBF1-4BA9-B57D-DB462D083E7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885FCF5F-F2E3-4F9C-9C6A-A79F24866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EE8EF62E-7324-4659-9CB8-88C520944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Graphique 19">
            <a:extLst>
              <a:ext uri="{FF2B5EF4-FFF2-40B4-BE49-F238E27FC236}">
                <a16:creationId xmlns:a16="http://schemas.microsoft.com/office/drawing/2014/main" id="{0C0A81C2-1707-427B-8AC6-4950C20DD17A}"/>
              </a:ext>
            </a:extLst>
          </p:cNvPr>
          <p:cNvSpPr/>
          <p:nvPr/>
        </p:nvSpPr>
        <p:spPr>
          <a:xfrm rot="1655736">
            <a:off x="4575454" y="2455457"/>
            <a:ext cx="193798" cy="66948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906E32-BDCC-483F-843A-1D78BB41AF0A}"/>
              </a:ext>
            </a:extLst>
          </p:cNvPr>
          <p:cNvGrpSpPr/>
          <p:nvPr/>
        </p:nvGrpSpPr>
        <p:grpSpPr>
          <a:xfrm>
            <a:off x="6228179" y="3174641"/>
            <a:ext cx="5270085" cy="3327758"/>
            <a:chOff x="6228179" y="3174641"/>
            <a:chExt cx="5270085" cy="3327758"/>
          </a:xfrm>
        </p:grpSpPr>
        <p:sp>
          <p:nvSpPr>
            <p:cNvPr id="80" name="Graphique 2">
              <a:extLst>
                <a:ext uri="{FF2B5EF4-FFF2-40B4-BE49-F238E27FC236}">
                  <a16:creationId xmlns:a16="http://schemas.microsoft.com/office/drawing/2014/main" id="{E514E78F-BD32-451D-8B2E-5570C1E944B9}"/>
                </a:ext>
              </a:extLst>
            </p:cNvPr>
            <p:cNvSpPr/>
            <p:nvPr/>
          </p:nvSpPr>
          <p:spPr>
            <a:xfrm>
              <a:off x="6228179" y="3174641"/>
              <a:ext cx="5270085" cy="3327758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5C20B6DD-3748-481D-B2A4-F52E13F0D6AF}"/>
                </a:ext>
              </a:extLst>
            </p:cNvPr>
            <p:cNvSpPr txBox="1"/>
            <p:nvPr/>
          </p:nvSpPr>
          <p:spPr>
            <a:xfrm>
              <a:off x="6827083" y="4164541"/>
              <a:ext cx="4193776" cy="17543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A cochlear implant</a:t>
              </a:r>
              <a:br>
                <a:rPr lang="en-US" sz="4000" dirty="0">
                  <a:solidFill>
                    <a:schemeClr val="accent1"/>
                  </a:solidFill>
                  <a:latin typeface="Tragic Marker" panose="00000504000000000004" pitchFamily="2" charset="0"/>
                </a:rPr>
              </a:br>
              <a:r>
                <a:rPr lang="en-US" sz="2400" dirty="0">
                  <a:solidFill>
                    <a:schemeClr val="accent5"/>
                  </a:solidFill>
                  <a:latin typeface="+mj-lt"/>
                </a:rPr>
                <a:t>is an electronic device for people</a:t>
              </a:r>
              <a:br>
                <a:rPr lang="en-US" sz="24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2400" dirty="0">
                  <a:solidFill>
                    <a:schemeClr val="accent5"/>
                  </a:solidFill>
                  <a:latin typeface="+mj-lt"/>
                </a:rPr>
                <a:t>with severe to profound</a:t>
              </a:r>
              <a:br>
                <a:rPr lang="en-US" sz="24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2400" dirty="0">
                  <a:solidFill>
                    <a:schemeClr val="accent5"/>
                  </a:solidFill>
                  <a:latin typeface="+mj-lt"/>
                </a:rPr>
                <a:t>hearing loss</a:t>
              </a:r>
              <a:endParaRPr lang="en-US" sz="3600" dirty="0">
                <a:solidFill>
                  <a:schemeClr val="accent5"/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7794894-6E2D-4449-B4FB-DC81B0082885}"/>
              </a:ext>
            </a:extLst>
          </p:cNvPr>
          <p:cNvGrpSpPr/>
          <p:nvPr/>
        </p:nvGrpSpPr>
        <p:grpSpPr>
          <a:xfrm>
            <a:off x="732479" y="459167"/>
            <a:ext cx="3695700" cy="2333625"/>
            <a:chOff x="732479" y="459167"/>
            <a:chExt cx="3695700" cy="2333625"/>
          </a:xfrm>
        </p:grpSpPr>
        <p:sp>
          <p:nvSpPr>
            <p:cNvPr id="16" name="Graphique 2">
              <a:extLst>
                <a:ext uri="{FF2B5EF4-FFF2-40B4-BE49-F238E27FC236}">
                  <a16:creationId xmlns:a16="http://schemas.microsoft.com/office/drawing/2014/main" id="{13F363FF-867A-4E7A-A32F-092042C7EE29}"/>
                </a:ext>
              </a:extLst>
            </p:cNvPr>
            <p:cNvSpPr/>
            <p:nvPr/>
          </p:nvSpPr>
          <p:spPr>
            <a:xfrm flipH="1">
              <a:off x="732479" y="459167"/>
              <a:ext cx="3695700" cy="2333625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accent1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26187B8-75B1-4F72-9A29-03C98E36D52C}"/>
                </a:ext>
              </a:extLst>
            </p:cNvPr>
            <p:cNvSpPr txBox="1"/>
            <p:nvPr/>
          </p:nvSpPr>
          <p:spPr>
            <a:xfrm>
              <a:off x="1413378" y="873490"/>
              <a:ext cx="2193228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400" dirty="0">
                  <a:solidFill>
                    <a:schemeClr val="bg1"/>
                  </a:solidFill>
                </a:rPr>
                <a:t>Cochle</a:t>
              </a:r>
              <a:r>
                <a:rPr lang="en-US" sz="4800" dirty="0">
                  <a:solidFill>
                    <a:schemeClr val="bg1"/>
                  </a:solidFill>
                </a:rPr>
                <a:t>ar</a:t>
              </a:r>
              <a:endParaRPr lang="en-US" sz="8000" dirty="0">
                <a:solidFill>
                  <a:schemeClr val="bg1"/>
                </a:solidFill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16A56534-941F-461B-B2A2-ADCD6016A46E}"/>
                </a:ext>
              </a:extLst>
            </p:cNvPr>
            <p:cNvSpPr txBox="1"/>
            <p:nvPr/>
          </p:nvSpPr>
          <p:spPr>
            <a:xfrm>
              <a:off x="1207741" y="1518792"/>
              <a:ext cx="2720617" cy="9048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6600" dirty="0">
                  <a:solidFill>
                    <a:schemeClr val="accent5"/>
                  </a:solidFill>
                  <a:latin typeface="Tragic Marker" panose="00000504000000000004" pitchFamily="2" charset="0"/>
                </a:rPr>
                <a:t>Implants</a:t>
              </a:r>
              <a:endParaRPr lang="en-US" sz="5400" dirty="0">
                <a:solidFill>
                  <a:schemeClr val="accent5"/>
                </a:solidFill>
                <a:latin typeface="Tragic Marker" panose="00000504000000000004" pitchFamily="2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51666D5-C463-48C8-83BA-9A78F65D15F8}"/>
              </a:ext>
            </a:extLst>
          </p:cNvPr>
          <p:cNvGrpSpPr/>
          <p:nvPr/>
        </p:nvGrpSpPr>
        <p:grpSpPr>
          <a:xfrm>
            <a:off x="7010645" y="522514"/>
            <a:ext cx="3565238" cy="3552225"/>
            <a:chOff x="7010645" y="522514"/>
            <a:chExt cx="3565238" cy="3552225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C0A5580E-A25B-4E80-BB53-1D50427DB92B}"/>
                </a:ext>
              </a:extLst>
            </p:cNvPr>
            <p:cNvGrpSpPr/>
            <p:nvPr/>
          </p:nvGrpSpPr>
          <p:grpSpPr>
            <a:xfrm>
              <a:off x="7010645" y="522514"/>
              <a:ext cx="3565238" cy="3552225"/>
              <a:chOff x="7083216" y="505589"/>
              <a:chExt cx="3786170" cy="3772351"/>
            </a:xfrm>
          </p:grpSpPr>
          <p:sp>
            <p:nvSpPr>
              <p:cNvPr id="52" name="Graphique 7">
                <a:extLst>
                  <a:ext uri="{FF2B5EF4-FFF2-40B4-BE49-F238E27FC236}">
                    <a16:creationId xmlns:a16="http://schemas.microsoft.com/office/drawing/2014/main" id="{A495AD35-A38F-470A-B669-C90DBD7F19F1}"/>
                  </a:ext>
                </a:extLst>
              </p:cNvPr>
              <p:cNvSpPr/>
              <p:nvPr/>
            </p:nvSpPr>
            <p:spPr>
              <a:xfrm>
                <a:off x="7083216" y="505589"/>
                <a:ext cx="3786170" cy="3772351"/>
              </a:xfrm>
              <a:custGeom>
                <a:avLst/>
                <a:gdLst>
                  <a:gd name="connsiteX0" fmla="*/ 1418939 w 2609850"/>
                  <a:gd name="connsiteY0" fmla="*/ 2599998 h 2600325"/>
                  <a:gd name="connsiteX1" fmla="*/ 1343692 w 2609850"/>
                  <a:gd name="connsiteY1" fmla="*/ 2568279 h 2600325"/>
                  <a:gd name="connsiteX2" fmla="*/ 1308545 w 2609850"/>
                  <a:gd name="connsiteY2" fmla="*/ 2532465 h 2600325"/>
                  <a:gd name="connsiteX3" fmla="*/ 1273397 w 2609850"/>
                  <a:gd name="connsiteY3" fmla="*/ 2568279 h 2600325"/>
                  <a:gd name="connsiteX4" fmla="*/ 1188434 w 2609850"/>
                  <a:gd name="connsiteY4" fmla="*/ 2599521 h 2600325"/>
                  <a:gd name="connsiteX5" fmla="*/ 1110615 w 2609850"/>
                  <a:gd name="connsiteY5" fmla="*/ 2553325 h 2600325"/>
                  <a:gd name="connsiteX6" fmla="*/ 1082612 w 2609850"/>
                  <a:gd name="connsiteY6" fmla="*/ 2511701 h 2600325"/>
                  <a:gd name="connsiteX7" fmla="*/ 1041654 w 2609850"/>
                  <a:gd name="connsiteY7" fmla="*/ 2540371 h 2600325"/>
                  <a:gd name="connsiteX8" fmla="*/ 952310 w 2609850"/>
                  <a:gd name="connsiteY8" fmla="*/ 2555420 h 2600325"/>
                  <a:gd name="connsiteX9" fmla="*/ 884206 w 2609850"/>
                  <a:gd name="connsiteY9" fmla="*/ 2495603 h 2600325"/>
                  <a:gd name="connsiteX10" fmla="*/ 864489 w 2609850"/>
                  <a:gd name="connsiteY10" fmla="*/ 2449693 h 2600325"/>
                  <a:gd name="connsiteX11" fmla="*/ 818864 w 2609850"/>
                  <a:gd name="connsiteY11" fmla="*/ 2470362 h 2600325"/>
                  <a:gd name="connsiteX12" fmla="*/ 728282 w 2609850"/>
                  <a:gd name="connsiteY12" fmla="*/ 2468648 h 2600325"/>
                  <a:gd name="connsiteX13" fmla="*/ 672465 w 2609850"/>
                  <a:gd name="connsiteY13" fmla="*/ 2397305 h 2600325"/>
                  <a:gd name="connsiteX14" fmla="*/ 661511 w 2609850"/>
                  <a:gd name="connsiteY14" fmla="*/ 2348442 h 2600325"/>
                  <a:gd name="connsiteX15" fmla="*/ 612839 w 2609850"/>
                  <a:gd name="connsiteY15" fmla="*/ 2360348 h 2600325"/>
                  <a:gd name="connsiteX16" fmla="*/ 524161 w 2609850"/>
                  <a:gd name="connsiteY16" fmla="*/ 2342060 h 2600325"/>
                  <a:gd name="connsiteX17" fmla="*/ 482346 w 2609850"/>
                  <a:gd name="connsiteY17" fmla="*/ 2261765 h 2600325"/>
                  <a:gd name="connsiteX18" fmla="*/ 480536 w 2609850"/>
                  <a:gd name="connsiteY18" fmla="*/ 2211663 h 2600325"/>
                  <a:gd name="connsiteX19" fmla="*/ 430435 w 2609850"/>
                  <a:gd name="connsiteY19" fmla="*/ 2214425 h 2600325"/>
                  <a:gd name="connsiteX20" fmla="*/ 346615 w 2609850"/>
                  <a:gd name="connsiteY20" fmla="*/ 2180231 h 2600325"/>
                  <a:gd name="connsiteX21" fmla="*/ 320231 w 2609850"/>
                  <a:gd name="connsiteY21" fmla="*/ 2093648 h 2600325"/>
                  <a:gd name="connsiteX22" fmla="*/ 327660 w 2609850"/>
                  <a:gd name="connsiteY22" fmla="*/ 2044023 h 2600325"/>
                  <a:gd name="connsiteX23" fmla="*/ 277940 w 2609850"/>
                  <a:gd name="connsiteY23" fmla="*/ 2037641 h 2600325"/>
                  <a:gd name="connsiteX24" fmla="*/ 201740 w 2609850"/>
                  <a:gd name="connsiteY24" fmla="*/ 1988683 h 2600325"/>
                  <a:gd name="connsiteX25" fmla="*/ 191643 w 2609850"/>
                  <a:gd name="connsiteY25" fmla="*/ 1898672 h 2600325"/>
                  <a:gd name="connsiteX26" fmla="*/ 208026 w 2609850"/>
                  <a:gd name="connsiteY26" fmla="*/ 1851332 h 2600325"/>
                  <a:gd name="connsiteX27" fmla="*/ 160401 w 2609850"/>
                  <a:gd name="connsiteY27" fmla="*/ 1835902 h 2600325"/>
                  <a:gd name="connsiteX28" fmla="*/ 94583 w 2609850"/>
                  <a:gd name="connsiteY28" fmla="*/ 1773704 h 2600325"/>
                  <a:gd name="connsiteX29" fmla="*/ 101251 w 2609850"/>
                  <a:gd name="connsiteY29" fmla="*/ 1683311 h 2600325"/>
                  <a:gd name="connsiteX30" fmla="*/ 126016 w 2609850"/>
                  <a:gd name="connsiteY30" fmla="*/ 1639877 h 2600325"/>
                  <a:gd name="connsiteX31" fmla="*/ 82391 w 2609850"/>
                  <a:gd name="connsiteY31" fmla="*/ 1616065 h 2600325"/>
                  <a:gd name="connsiteX32" fmla="*/ 29242 w 2609850"/>
                  <a:gd name="connsiteY32" fmla="*/ 1542722 h 2600325"/>
                  <a:gd name="connsiteX33" fmla="*/ 52483 w 2609850"/>
                  <a:gd name="connsiteY33" fmla="*/ 1455188 h 2600325"/>
                  <a:gd name="connsiteX34" fmla="*/ 84868 w 2609850"/>
                  <a:gd name="connsiteY34" fmla="*/ 1416992 h 2600325"/>
                  <a:gd name="connsiteX35" fmla="*/ 45911 w 2609850"/>
                  <a:gd name="connsiteY35" fmla="*/ 1385274 h 2600325"/>
                  <a:gd name="connsiteX36" fmla="*/ 7144 w 2609850"/>
                  <a:gd name="connsiteY36" fmla="*/ 1303645 h 2600325"/>
                  <a:gd name="connsiteX37" fmla="*/ 46006 w 2609850"/>
                  <a:gd name="connsiteY37" fmla="*/ 1221920 h 2600325"/>
                  <a:gd name="connsiteX38" fmla="*/ 84963 w 2609850"/>
                  <a:gd name="connsiteY38" fmla="*/ 1190202 h 2600325"/>
                  <a:gd name="connsiteX39" fmla="*/ 52578 w 2609850"/>
                  <a:gd name="connsiteY39" fmla="*/ 1152007 h 2600325"/>
                  <a:gd name="connsiteX40" fmla="*/ 29242 w 2609850"/>
                  <a:gd name="connsiteY40" fmla="*/ 1064472 h 2600325"/>
                  <a:gd name="connsiteX41" fmla="*/ 82391 w 2609850"/>
                  <a:gd name="connsiteY41" fmla="*/ 991130 h 2600325"/>
                  <a:gd name="connsiteX42" fmla="*/ 126302 w 2609850"/>
                  <a:gd name="connsiteY42" fmla="*/ 967127 h 2600325"/>
                  <a:gd name="connsiteX43" fmla="*/ 101537 w 2609850"/>
                  <a:gd name="connsiteY43" fmla="*/ 923693 h 2600325"/>
                  <a:gd name="connsiteX44" fmla="*/ 94869 w 2609850"/>
                  <a:gd name="connsiteY44" fmla="*/ 833396 h 2600325"/>
                  <a:gd name="connsiteX45" fmla="*/ 160687 w 2609850"/>
                  <a:gd name="connsiteY45" fmla="*/ 771197 h 2600325"/>
                  <a:gd name="connsiteX46" fmla="*/ 208312 w 2609850"/>
                  <a:gd name="connsiteY46" fmla="*/ 755767 h 2600325"/>
                  <a:gd name="connsiteX47" fmla="*/ 191929 w 2609850"/>
                  <a:gd name="connsiteY47" fmla="*/ 708428 h 2600325"/>
                  <a:gd name="connsiteX48" fmla="*/ 202025 w 2609850"/>
                  <a:gd name="connsiteY48" fmla="*/ 618416 h 2600325"/>
                  <a:gd name="connsiteX49" fmla="*/ 278130 w 2609850"/>
                  <a:gd name="connsiteY49" fmla="*/ 569458 h 2600325"/>
                  <a:gd name="connsiteX50" fmla="*/ 327850 w 2609850"/>
                  <a:gd name="connsiteY50" fmla="*/ 563076 h 2600325"/>
                  <a:gd name="connsiteX51" fmla="*/ 320421 w 2609850"/>
                  <a:gd name="connsiteY51" fmla="*/ 513451 h 2600325"/>
                  <a:gd name="connsiteX52" fmla="*/ 346805 w 2609850"/>
                  <a:gd name="connsiteY52" fmla="*/ 426869 h 2600325"/>
                  <a:gd name="connsiteX53" fmla="*/ 430625 w 2609850"/>
                  <a:gd name="connsiteY53" fmla="*/ 392674 h 2600325"/>
                  <a:gd name="connsiteX54" fmla="*/ 480727 w 2609850"/>
                  <a:gd name="connsiteY54" fmla="*/ 395436 h 2600325"/>
                  <a:gd name="connsiteX55" fmla="*/ 482537 w 2609850"/>
                  <a:gd name="connsiteY55" fmla="*/ 345335 h 2600325"/>
                  <a:gd name="connsiteX56" fmla="*/ 524256 w 2609850"/>
                  <a:gd name="connsiteY56" fmla="*/ 265039 h 2600325"/>
                  <a:gd name="connsiteX57" fmla="*/ 612934 w 2609850"/>
                  <a:gd name="connsiteY57" fmla="*/ 246751 h 2600325"/>
                  <a:gd name="connsiteX58" fmla="*/ 661607 w 2609850"/>
                  <a:gd name="connsiteY58" fmla="*/ 258657 h 2600325"/>
                  <a:gd name="connsiteX59" fmla="*/ 672560 w 2609850"/>
                  <a:gd name="connsiteY59" fmla="*/ 209794 h 2600325"/>
                  <a:gd name="connsiteX60" fmla="*/ 728377 w 2609850"/>
                  <a:gd name="connsiteY60" fmla="*/ 138452 h 2600325"/>
                  <a:gd name="connsiteX61" fmla="*/ 818960 w 2609850"/>
                  <a:gd name="connsiteY61" fmla="*/ 136737 h 2600325"/>
                  <a:gd name="connsiteX62" fmla="*/ 864584 w 2609850"/>
                  <a:gd name="connsiteY62" fmla="*/ 157406 h 2600325"/>
                  <a:gd name="connsiteX63" fmla="*/ 884301 w 2609850"/>
                  <a:gd name="connsiteY63" fmla="*/ 111496 h 2600325"/>
                  <a:gd name="connsiteX64" fmla="*/ 952405 w 2609850"/>
                  <a:gd name="connsiteY64" fmla="*/ 51679 h 2600325"/>
                  <a:gd name="connsiteX65" fmla="*/ 1041749 w 2609850"/>
                  <a:gd name="connsiteY65" fmla="*/ 66728 h 2600325"/>
                  <a:gd name="connsiteX66" fmla="*/ 1082707 w 2609850"/>
                  <a:gd name="connsiteY66" fmla="*/ 95399 h 2600325"/>
                  <a:gd name="connsiteX67" fmla="*/ 1110710 w 2609850"/>
                  <a:gd name="connsiteY67" fmla="*/ 53774 h 2600325"/>
                  <a:gd name="connsiteX68" fmla="*/ 1188530 w 2609850"/>
                  <a:gd name="connsiteY68" fmla="*/ 7578 h 2600325"/>
                  <a:gd name="connsiteX69" fmla="*/ 1273493 w 2609850"/>
                  <a:gd name="connsiteY69" fmla="*/ 38820 h 2600325"/>
                  <a:gd name="connsiteX70" fmla="*/ 1308640 w 2609850"/>
                  <a:gd name="connsiteY70" fmla="*/ 74634 h 2600325"/>
                  <a:gd name="connsiteX71" fmla="*/ 1343787 w 2609850"/>
                  <a:gd name="connsiteY71" fmla="*/ 38820 h 2600325"/>
                  <a:gd name="connsiteX72" fmla="*/ 1428750 w 2609850"/>
                  <a:gd name="connsiteY72" fmla="*/ 7578 h 2600325"/>
                  <a:gd name="connsiteX73" fmla="*/ 1506569 w 2609850"/>
                  <a:gd name="connsiteY73" fmla="*/ 53774 h 2600325"/>
                  <a:gd name="connsiteX74" fmla="*/ 1534573 w 2609850"/>
                  <a:gd name="connsiteY74" fmla="*/ 95399 h 2600325"/>
                  <a:gd name="connsiteX75" fmla="*/ 1575530 w 2609850"/>
                  <a:gd name="connsiteY75" fmla="*/ 66728 h 2600325"/>
                  <a:gd name="connsiteX76" fmla="*/ 1664875 w 2609850"/>
                  <a:gd name="connsiteY76" fmla="*/ 51679 h 2600325"/>
                  <a:gd name="connsiteX77" fmla="*/ 1732883 w 2609850"/>
                  <a:gd name="connsiteY77" fmla="*/ 111496 h 2600325"/>
                  <a:gd name="connsiteX78" fmla="*/ 1752600 w 2609850"/>
                  <a:gd name="connsiteY78" fmla="*/ 157406 h 2600325"/>
                  <a:gd name="connsiteX79" fmla="*/ 1798225 w 2609850"/>
                  <a:gd name="connsiteY79" fmla="*/ 136737 h 2600325"/>
                  <a:gd name="connsiteX80" fmla="*/ 1888808 w 2609850"/>
                  <a:gd name="connsiteY80" fmla="*/ 138452 h 2600325"/>
                  <a:gd name="connsiteX81" fmla="*/ 1944624 w 2609850"/>
                  <a:gd name="connsiteY81" fmla="*/ 209794 h 2600325"/>
                  <a:gd name="connsiteX82" fmla="*/ 1955578 w 2609850"/>
                  <a:gd name="connsiteY82" fmla="*/ 258657 h 2600325"/>
                  <a:gd name="connsiteX83" fmla="*/ 2004251 w 2609850"/>
                  <a:gd name="connsiteY83" fmla="*/ 246751 h 2600325"/>
                  <a:gd name="connsiteX84" fmla="*/ 2092928 w 2609850"/>
                  <a:gd name="connsiteY84" fmla="*/ 265039 h 2600325"/>
                  <a:gd name="connsiteX85" fmla="*/ 2134743 w 2609850"/>
                  <a:gd name="connsiteY85" fmla="*/ 345335 h 2600325"/>
                  <a:gd name="connsiteX86" fmla="*/ 2136553 w 2609850"/>
                  <a:gd name="connsiteY86" fmla="*/ 395436 h 2600325"/>
                  <a:gd name="connsiteX87" fmla="*/ 2186654 w 2609850"/>
                  <a:gd name="connsiteY87" fmla="*/ 392674 h 2600325"/>
                  <a:gd name="connsiteX88" fmla="*/ 2270474 w 2609850"/>
                  <a:gd name="connsiteY88" fmla="*/ 426869 h 2600325"/>
                  <a:gd name="connsiteX89" fmla="*/ 2296859 w 2609850"/>
                  <a:gd name="connsiteY89" fmla="*/ 513451 h 2600325"/>
                  <a:gd name="connsiteX90" fmla="*/ 2289429 w 2609850"/>
                  <a:gd name="connsiteY90" fmla="*/ 563076 h 2600325"/>
                  <a:gd name="connsiteX91" fmla="*/ 2339150 w 2609850"/>
                  <a:gd name="connsiteY91" fmla="*/ 569458 h 2600325"/>
                  <a:gd name="connsiteX92" fmla="*/ 2415350 w 2609850"/>
                  <a:gd name="connsiteY92" fmla="*/ 618416 h 2600325"/>
                  <a:gd name="connsiteX93" fmla="*/ 2425446 w 2609850"/>
                  <a:gd name="connsiteY93" fmla="*/ 708428 h 2600325"/>
                  <a:gd name="connsiteX94" fmla="*/ 2409063 w 2609850"/>
                  <a:gd name="connsiteY94" fmla="*/ 755767 h 2600325"/>
                  <a:gd name="connsiteX95" fmla="*/ 2456688 w 2609850"/>
                  <a:gd name="connsiteY95" fmla="*/ 771197 h 2600325"/>
                  <a:gd name="connsiteX96" fmla="*/ 2522506 w 2609850"/>
                  <a:gd name="connsiteY96" fmla="*/ 833396 h 2600325"/>
                  <a:gd name="connsiteX97" fmla="*/ 2515743 w 2609850"/>
                  <a:gd name="connsiteY97" fmla="*/ 923693 h 2600325"/>
                  <a:gd name="connsiteX98" fmla="*/ 2490978 w 2609850"/>
                  <a:gd name="connsiteY98" fmla="*/ 967127 h 2600325"/>
                  <a:gd name="connsiteX99" fmla="*/ 2534888 w 2609850"/>
                  <a:gd name="connsiteY99" fmla="*/ 991130 h 2600325"/>
                  <a:gd name="connsiteX100" fmla="*/ 2588038 w 2609850"/>
                  <a:gd name="connsiteY100" fmla="*/ 1064472 h 2600325"/>
                  <a:gd name="connsiteX101" fmla="*/ 2564702 w 2609850"/>
                  <a:gd name="connsiteY101" fmla="*/ 1152007 h 2600325"/>
                  <a:gd name="connsiteX102" fmla="*/ 2532316 w 2609850"/>
                  <a:gd name="connsiteY102" fmla="*/ 1190202 h 2600325"/>
                  <a:gd name="connsiteX103" fmla="*/ 2571274 w 2609850"/>
                  <a:gd name="connsiteY103" fmla="*/ 1221920 h 2600325"/>
                  <a:gd name="connsiteX104" fmla="*/ 2610136 w 2609850"/>
                  <a:gd name="connsiteY104" fmla="*/ 1303645 h 2600325"/>
                  <a:gd name="connsiteX105" fmla="*/ 2571274 w 2609850"/>
                  <a:gd name="connsiteY105" fmla="*/ 1385369 h 2600325"/>
                  <a:gd name="connsiteX106" fmla="*/ 2532316 w 2609850"/>
                  <a:gd name="connsiteY106" fmla="*/ 1417088 h 2600325"/>
                  <a:gd name="connsiteX107" fmla="*/ 2564702 w 2609850"/>
                  <a:gd name="connsiteY107" fmla="*/ 1455283 h 2600325"/>
                  <a:gd name="connsiteX108" fmla="*/ 2587943 w 2609850"/>
                  <a:gd name="connsiteY108" fmla="*/ 1542818 h 2600325"/>
                  <a:gd name="connsiteX109" fmla="*/ 2534793 w 2609850"/>
                  <a:gd name="connsiteY109" fmla="*/ 1616160 h 2600325"/>
                  <a:gd name="connsiteX110" fmla="*/ 2490883 w 2609850"/>
                  <a:gd name="connsiteY110" fmla="*/ 1640163 h 2600325"/>
                  <a:gd name="connsiteX111" fmla="*/ 2515648 w 2609850"/>
                  <a:gd name="connsiteY111" fmla="*/ 1683597 h 2600325"/>
                  <a:gd name="connsiteX112" fmla="*/ 2522411 w 2609850"/>
                  <a:gd name="connsiteY112" fmla="*/ 1773894 h 2600325"/>
                  <a:gd name="connsiteX113" fmla="*/ 2456593 w 2609850"/>
                  <a:gd name="connsiteY113" fmla="*/ 1836092 h 2600325"/>
                  <a:gd name="connsiteX114" fmla="*/ 2408968 w 2609850"/>
                  <a:gd name="connsiteY114" fmla="*/ 1851523 h 2600325"/>
                  <a:gd name="connsiteX115" fmla="*/ 2425351 w 2609850"/>
                  <a:gd name="connsiteY115" fmla="*/ 1898862 h 2600325"/>
                  <a:gd name="connsiteX116" fmla="*/ 2415254 w 2609850"/>
                  <a:gd name="connsiteY116" fmla="*/ 1988873 h 2600325"/>
                  <a:gd name="connsiteX117" fmla="*/ 2339150 w 2609850"/>
                  <a:gd name="connsiteY117" fmla="*/ 2037832 h 2600325"/>
                  <a:gd name="connsiteX118" fmla="*/ 2289429 w 2609850"/>
                  <a:gd name="connsiteY118" fmla="*/ 2044214 h 2600325"/>
                  <a:gd name="connsiteX119" fmla="*/ 2296859 w 2609850"/>
                  <a:gd name="connsiteY119" fmla="*/ 2093839 h 2600325"/>
                  <a:gd name="connsiteX120" fmla="*/ 2270474 w 2609850"/>
                  <a:gd name="connsiteY120" fmla="*/ 2180421 h 2600325"/>
                  <a:gd name="connsiteX121" fmla="*/ 2186654 w 2609850"/>
                  <a:gd name="connsiteY121" fmla="*/ 2214616 h 2600325"/>
                  <a:gd name="connsiteX122" fmla="*/ 2136553 w 2609850"/>
                  <a:gd name="connsiteY122" fmla="*/ 2211854 h 2600325"/>
                  <a:gd name="connsiteX123" fmla="*/ 2134743 w 2609850"/>
                  <a:gd name="connsiteY123" fmla="*/ 2261955 h 2600325"/>
                  <a:gd name="connsiteX124" fmla="*/ 2092928 w 2609850"/>
                  <a:gd name="connsiteY124" fmla="*/ 2342251 h 2600325"/>
                  <a:gd name="connsiteX125" fmla="*/ 2004251 w 2609850"/>
                  <a:gd name="connsiteY125" fmla="*/ 2360539 h 2600325"/>
                  <a:gd name="connsiteX126" fmla="*/ 1955578 w 2609850"/>
                  <a:gd name="connsiteY126" fmla="*/ 2348633 h 2600325"/>
                  <a:gd name="connsiteX127" fmla="*/ 1944624 w 2609850"/>
                  <a:gd name="connsiteY127" fmla="*/ 2397496 h 2600325"/>
                  <a:gd name="connsiteX128" fmla="*/ 1888808 w 2609850"/>
                  <a:gd name="connsiteY128" fmla="*/ 2468838 h 2600325"/>
                  <a:gd name="connsiteX129" fmla="*/ 1798225 w 2609850"/>
                  <a:gd name="connsiteY129" fmla="*/ 2470553 h 2600325"/>
                  <a:gd name="connsiteX130" fmla="*/ 1752600 w 2609850"/>
                  <a:gd name="connsiteY130" fmla="*/ 2449884 h 2600325"/>
                  <a:gd name="connsiteX131" fmla="*/ 1732883 w 2609850"/>
                  <a:gd name="connsiteY131" fmla="*/ 2495794 h 2600325"/>
                  <a:gd name="connsiteX132" fmla="*/ 1664875 w 2609850"/>
                  <a:gd name="connsiteY132" fmla="*/ 2555611 h 2600325"/>
                  <a:gd name="connsiteX133" fmla="*/ 1575530 w 2609850"/>
                  <a:gd name="connsiteY133" fmla="*/ 2540561 h 2600325"/>
                  <a:gd name="connsiteX134" fmla="*/ 1534573 w 2609850"/>
                  <a:gd name="connsiteY134" fmla="*/ 2511891 h 2600325"/>
                  <a:gd name="connsiteX135" fmla="*/ 1506569 w 2609850"/>
                  <a:gd name="connsiteY135" fmla="*/ 2553516 h 2600325"/>
                  <a:gd name="connsiteX136" fmla="*/ 1428655 w 2609850"/>
                  <a:gd name="connsiteY136" fmla="*/ 2599712 h 2600325"/>
                  <a:gd name="connsiteX137" fmla="*/ 1418939 w 2609850"/>
                  <a:gd name="connsiteY137" fmla="*/ 2599998 h 260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2609850" h="2600325">
                    <a:moveTo>
                      <a:pt x="1418939" y="2599998"/>
                    </a:moveTo>
                    <a:cubicBezTo>
                      <a:pt x="1390745" y="2599998"/>
                      <a:pt x="1363694" y="2588758"/>
                      <a:pt x="1343692" y="2568279"/>
                    </a:cubicBezTo>
                    <a:lnTo>
                      <a:pt x="1308545" y="2532465"/>
                    </a:lnTo>
                    <a:lnTo>
                      <a:pt x="1273397" y="2568279"/>
                    </a:lnTo>
                    <a:cubicBezTo>
                      <a:pt x="1251109" y="2591044"/>
                      <a:pt x="1220153" y="2602379"/>
                      <a:pt x="1188434" y="2599521"/>
                    </a:cubicBezTo>
                    <a:cubicBezTo>
                      <a:pt x="1156716" y="2596568"/>
                      <a:pt x="1128332" y="2579804"/>
                      <a:pt x="1110615" y="2553325"/>
                    </a:cubicBezTo>
                    <a:lnTo>
                      <a:pt x="1082612" y="2511701"/>
                    </a:lnTo>
                    <a:lnTo>
                      <a:pt x="1041654" y="2540371"/>
                    </a:lnTo>
                    <a:cubicBezTo>
                      <a:pt x="1015556" y="2558659"/>
                      <a:pt x="982980" y="2564184"/>
                      <a:pt x="952310" y="2555420"/>
                    </a:cubicBezTo>
                    <a:cubicBezTo>
                      <a:pt x="921639" y="2546658"/>
                      <a:pt x="896874" y="2524941"/>
                      <a:pt x="884206" y="2495603"/>
                    </a:cubicBezTo>
                    <a:lnTo>
                      <a:pt x="864489" y="2449693"/>
                    </a:lnTo>
                    <a:lnTo>
                      <a:pt x="818864" y="2470362"/>
                    </a:lnTo>
                    <a:cubicBezTo>
                      <a:pt x="789813" y="2483507"/>
                      <a:pt x="756857" y="2482935"/>
                      <a:pt x="728282" y="2468648"/>
                    </a:cubicBezTo>
                    <a:cubicBezTo>
                      <a:pt x="699802" y="2454456"/>
                      <a:pt x="679418" y="2428452"/>
                      <a:pt x="672465" y="2397305"/>
                    </a:cubicBezTo>
                    <a:lnTo>
                      <a:pt x="661511" y="2348442"/>
                    </a:lnTo>
                    <a:lnTo>
                      <a:pt x="612839" y="2360348"/>
                    </a:lnTo>
                    <a:cubicBezTo>
                      <a:pt x="581882" y="2367968"/>
                      <a:pt x="549593" y="2361301"/>
                      <a:pt x="524161" y="2342060"/>
                    </a:cubicBezTo>
                    <a:cubicBezTo>
                      <a:pt x="498729" y="2322820"/>
                      <a:pt x="483489" y="2293578"/>
                      <a:pt x="482346" y="2261765"/>
                    </a:cubicBezTo>
                    <a:lnTo>
                      <a:pt x="480536" y="2211663"/>
                    </a:lnTo>
                    <a:lnTo>
                      <a:pt x="430435" y="2214425"/>
                    </a:lnTo>
                    <a:cubicBezTo>
                      <a:pt x="398717" y="2216235"/>
                      <a:pt x="368141" y="2203758"/>
                      <a:pt x="346615" y="2180231"/>
                    </a:cubicBezTo>
                    <a:cubicBezTo>
                      <a:pt x="325088" y="2156704"/>
                      <a:pt x="315563" y="2125176"/>
                      <a:pt x="320231" y="2093648"/>
                    </a:cubicBezTo>
                    <a:lnTo>
                      <a:pt x="327660" y="2044023"/>
                    </a:lnTo>
                    <a:lnTo>
                      <a:pt x="277940" y="2037641"/>
                    </a:lnTo>
                    <a:cubicBezTo>
                      <a:pt x="246317" y="2033546"/>
                      <a:pt x="218599" y="2015734"/>
                      <a:pt x="201740" y="1988683"/>
                    </a:cubicBezTo>
                    <a:cubicBezTo>
                      <a:pt x="184976" y="1961632"/>
                      <a:pt x="181261" y="1928771"/>
                      <a:pt x="191643" y="1898672"/>
                    </a:cubicBezTo>
                    <a:lnTo>
                      <a:pt x="208026" y="1851332"/>
                    </a:lnTo>
                    <a:lnTo>
                      <a:pt x="160401" y="1835902"/>
                    </a:lnTo>
                    <a:cubicBezTo>
                      <a:pt x="130112" y="1826091"/>
                      <a:pt x="106109" y="1803422"/>
                      <a:pt x="94583" y="1773704"/>
                    </a:cubicBezTo>
                    <a:cubicBezTo>
                      <a:pt x="83058" y="1743986"/>
                      <a:pt x="85534" y="1711029"/>
                      <a:pt x="101251" y="1683311"/>
                    </a:cubicBezTo>
                    <a:lnTo>
                      <a:pt x="126016" y="1639877"/>
                    </a:lnTo>
                    <a:lnTo>
                      <a:pt x="82391" y="1616065"/>
                    </a:lnTo>
                    <a:cubicBezTo>
                      <a:pt x="54388" y="1600825"/>
                      <a:pt x="35052" y="1574060"/>
                      <a:pt x="29242" y="1542722"/>
                    </a:cubicBezTo>
                    <a:cubicBezTo>
                      <a:pt x="23432" y="1511385"/>
                      <a:pt x="31909" y="1479476"/>
                      <a:pt x="52483" y="1455188"/>
                    </a:cubicBezTo>
                    <a:lnTo>
                      <a:pt x="84868" y="1416992"/>
                    </a:lnTo>
                    <a:lnTo>
                      <a:pt x="45911" y="1385274"/>
                    </a:lnTo>
                    <a:cubicBezTo>
                      <a:pt x="21336" y="1365272"/>
                      <a:pt x="7144" y="1335458"/>
                      <a:pt x="7144" y="1303645"/>
                    </a:cubicBezTo>
                    <a:cubicBezTo>
                      <a:pt x="7144" y="1271831"/>
                      <a:pt x="21336" y="1242018"/>
                      <a:pt x="46006" y="1221920"/>
                    </a:cubicBezTo>
                    <a:lnTo>
                      <a:pt x="84963" y="1190202"/>
                    </a:lnTo>
                    <a:lnTo>
                      <a:pt x="52578" y="1152007"/>
                    </a:lnTo>
                    <a:cubicBezTo>
                      <a:pt x="31909" y="1127718"/>
                      <a:pt x="23432" y="1095809"/>
                      <a:pt x="29242" y="1064472"/>
                    </a:cubicBezTo>
                    <a:cubicBezTo>
                      <a:pt x="35052" y="1033135"/>
                      <a:pt x="54483" y="1006465"/>
                      <a:pt x="82391" y="991130"/>
                    </a:cubicBezTo>
                    <a:lnTo>
                      <a:pt x="126302" y="967127"/>
                    </a:lnTo>
                    <a:lnTo>
                      <a:pt x="101537" y="923693"/>
                    </a:lnTo>
                    <a:cubicBezTo>
                      <a:pt x="85725" y="895975"/>
                      <a:pt x="83344" y="863114"/>
                      <a:pt x="94869" y="833396"/>
                    </a:cubicBezTo>
                    <a:cubicBezTo>
                      <a:pt x="106394" y="803678"/>
                      <a:pt x="130397" y="781008"/>
                      <a:pt x="160687" y="771197"/>
                    </a:cubicBezTo>
                    <a:lnTo>
                      <a:pt x="208312" y="755767"/>
                    </a:lnTo>
                    <a:lnTo>
                      <a:pt x="191929" y="708428"/>
                    </a:lnTo>
                    <a:cubicBezTo>
                      <a:pt x="181547" y="678329"/>
                      <a:pt x="185166" y="645467"/>
                      <a:pt x="202025" y="618416"/>
                    </a:cubicBezTo>
                    <a:cubicBezTo>
                      <a:pt x="218789" y="591365"/>
                      <a:pt x="246602" y="573458"/>
                      <a:pt x="278130" y="569458"/>
                    </a:cubicBezTo>
                    <a:lnTo>
                      <a:pt x="327850" y="563076"/>
                    </a:lnTo>
                    <a:lnTo>
                      <a:pt x="320421" y="513451"/>
                    </a:lnTo>
                    <a:cubicBezTo>
                      <a:pt x="315754" y="481923"/>
                      <a:pt x="325374" y="450395"/>
                      <a:pt x="346805" y="426869"/>
                    </a:cubicBezTo>
                    <a:cubicBezTo>
                      <a:pt x="368237" y="403342"/>
                      <a:pt x="398812" y="390959"/>
                      <a:pt x="430625" y="392674"/>
                    </a:cubicBezTo>
                    <a:lnTo>
                      <a:pt x="480727" y="395436"/>
                    </a:lnTo>
                    <a:lnTo>
                      <a:pt x="482537" y="345335"/>
                    </a:lnTo>
                    <a:cubicBezTo>
                      <a:pt x="483680" y="313521"/>
                      <a:pt x="498920" y="284184"/>
                      <a:pt x="524256" y="265039"/>
                    </a:cubicBezTo>
                    <a:cubicBezTo>
                      <a:pt x="549688" y="245798"/>
                      <a:pt x="581978" y="239131"/>
                      <a:pt x="612934" y="246751"/>
                    </a:cubicBezTo>
                    <a:lnTo>
                      <a:pt x="661607" y="258657"/>
                    </a:lnTo>
                    <a:lnTo>
                      <a:pt x="672560" y="209794"/>
                    </a:lnTo>
                    <a:cubicBezTo>
                      <a:pt x="679513" y="178742"/>
                      <a:pt x="699897" y="152739"/>
                      <a:pt x="728377" y="138452"/>
                    </a:cubicBezTo>
                    <a:cubicBezTo>
                      <a:pt x="756857" y="124259"/>
                      <a:pt x="789908" y="123593"/>
                      <a:pt x="818960" y="136737"/>
                    </a:cubicBezTo>
                    <a:lnTo>
                      <a:pt x="864584" y="157406"/>
                    </a:lnTo>
                    <a:lnTo>
                      <a:pt x="884301" y="111496"/>
                    </a:lnTo>
                    <a:cubicBezTo>
                      <a:pt x="896874" y="82159"/>
                      <a:pt x="921734" y="60442"/>
                      <a:pt x="952405" y="51679"/>
                    </a:cubicBezTo>
                    <a:cubicBezTo>
                      <a:pt x="983075" y="43011"/>
                      <a:pt x="1015651" y="48440"/>
                      <a:pt x="1041749" y="66728"/>
                    </a:cubicBezTo>
                    <a:lnTo>
                      <a:pt x="1082707" y="95399"/>
                    </a:lnTo>
                    <a:lnTo>
                      <a:pt x="1110710" y="53774"/>
                    </a:lnTo>
                    <a:cubicBezTo>
                      <a:pt x="1128522" y="27390"/>
                      <a:pt x="1156907" y="10531"/>
                      <a:pt x="1188530" y="7578"/>
                    </a:cubicBezTo>
                    <a:cubicBezTo>
                      <a:pt x="1220153" y="4721"/>
                      <a:pt x="1251204" y="16055"/>
                      <a:pt x="1273493" y="38820"/>
                    </a:cubicBezTo>
                    <a:lnTo>
                      <a:pt x="1308640" y="74634"/>
                    </a:lnTo>
                    <a:lnTo>
                      <a:pt x="1343787" y="38820"/>
                    </a:lnTo>
                    <a:cubicBezTo>
                      <a:pt x="1366076" y="16055"/>
                      <a:pt x="1397032" y="4721"/>
                      <a:pt x="1428750" y="7578"/>
                    </a:cubicBezTo>
                    <a:cubicBezTo>
                      <a:pt x="1460468" y="10531"/>
                      <a:pt x="1488853" y="27295"/>
                      <a:pt x="1506569" y="53774"/>
                    </a:cubicBezTo>
                    <a:lnTo>
                      <a:pt x="1534573" y="95399"/>
                    </a:lnTo>
                    <a:lnTo>
                      <a:pt x="1575530" y="66728"/>
                    </a:lnTo>
                    <a:cubicBezTo>
                      <a:pt x="1601629" y="48440"/>
                      <a:pt x="1634204" y="42916"/>
                      <a:pt x="1664875" y="51679"/>
                    </a:cubicBezTo>
                    <a:cubicBezTo>
                      <a:pt x="1695545" y="60347"/>
                      <a:pt x="1720310" y="82159"/>
                      <a:pt x="1732883" y="111496"/>
                    </a:cubicBezTo>
                    <a:lnTo>
                      <a:pt x="1752600" y="157406"/>
                    </a:lnTo>
                    <a:lnTo>
                      <a:pt x="1798225" y="136737"/>
                    </a:lnTo>
                    <a:cubicBezTo>
                      <a:pt x="1827276" y="123593"/>
                      <a:pt x="1860233" y="124259"/>
                      <a:pt x="1888808" y="138452"/>
                    </a:cubicBezTo>
                    <a:cubicBezTo>
                      <a:pt x="1917287" y="152644"/>
                      <a:pt x="1937671" y="178647"/>
                      <a:pt x="1944624" y="209794"/>
                    </a:cubicBezTo>
                    <a:lnTo>
                      <a:pt x="1955578" y="258657"/>
                    </a:lnTo>
                    <a:lnTo>
                      <a:pt x="2004251" y="246751"/>
                    </a:lnTo>
                    <a:cubicBezTo>
                      <a:pt x="2035207" y="239226"/>
                      <a:pt x="2067497" y="245894"/>
                      <a:pt x="2092928" y="265039"/>
                    </a:cubicBezTo>
                    <a:cubicBezTo>
                      <a:pt x="2118360" y="284279"/>
                      <a:pt x="2133600" y="313521"/>
                      <a:pt x="2134743" y="345335"/>
                    </a:cubicBezTo>
                    <a:lnTo>
                      <a:pt x="2136553" y="395436"/>
                    </a:lnTo>
                    <a:lnTo>
                      <a:pt x="2186654" y="392674"/>
                    </a:lnTo>
                    <a:cubicBezTo>
                      <a:pt x="2218468" y="390864"/>
                      <a:pt x="2249043" y="403342"/>
                      <a:pt x="2270474" y="426869"/>
                    </a:cubicBezTo>
                    <a:cubicBezTo>
                      <a:pt x="2291906" y="450395"/>
                      <a:pt x="2301526" y="481923"/>
                      <a:pt x="2296859" y="513451"/>
                    </a:cubicBezTo>
                    <a:lnTo>
                      <a:pt x="2289429" y="563076"/>
                    </a:lnTo>
                    <a:lnTo>
                      <a:pt x="2339150" y="569458"/>
                    </a:lnTo>
                    <a:cubicBezTo>
                      <a:pt x="2370773" y="573554"/>
                      <a:pt x="2398490" y="591365"/>
                      <a:pt x="2415350" y="618416"/>
                    </a:cubicBezTo>
                    <a:cubicBezTo>
                      <a:pt x="2432114" y="645467"/>
                      <a:pt x="2435828" y="678329"/>
                      <a:pt x="2425446" y="708428"/>
                    </a:cubicBezTo>
                    <a:lnTo>
                      <a:pt x="2409063" y="755767"/>
                    </a:lnTo>
                    <a:lnTo>
                      <a:pt x="2456688" y="771197"/>
                    </a:lnTo>
                    <a:cubicBezTo>
                      <a:pt x="2486978" y="781008"/>
                      <a:pt x="2510981" y="803678"/>
                      <a:pt x="2522506" y="833396"/>
                    </a:cubicBezTo>
                    <a:cubicBezTo>
                      <a:pt x="2534031" y="863114"/>
                      <a:pt x="2531555" y="896070"/>
                      <a:pt x="2515743" y="923693"/>
                    </a:cubicBezTo>
                    <a:lnTo>
                      <a:pt x="2490978" y="967127"/>
                    </a:lnTo>
                    <a:lnTo>
                      <a:pt x="2534888" y="991130"/>
                    </a:lnTo>
                    <a:cubicBezTo>
                      <a:pt x="2562892" y="1006370"/>
                      <a:pt x="2582228" y="1033135"/>
                      <a:pt x="2588038" y="1064472"/>
                    </a:cubicBezTo>
                    <a:cubicBezTo>
                      <a:pt x="2593848" y="1095809"/>
                      <a:pt x="2585371" y="1127718"/>
                      <a:pt x="2564702" y="1152007"/>
                    </a:cubicBezTo>
                    <a:lnTo>
                      <a:pt x="2532316" y="1190202"/>
                    </a:lnTo>
                    <a:lnTo>
                      <a:pt x="2571274" y="1221920"/>
                    </a:lnTo>
                    <a:cubicBezTo>
                      <a:pt x="2595944" y="1242018"/>
                      <a:pt x="2610136" y="1271831"/>
                      <a:pt x="2610136" y="1303645"/>
                    </a:cubicBezTo>
                    <a:cubicBezTo>
                      <a:pt x="2610136" y="1335458"/>
                      <a:pt x="2595944" y="1365272"/>
                      <a:pt x="2571274" y="1385369"/>
                    </a:cubicBezTo>
                    <a:lnTo>
                      <a:pt x="2532316" y="1417088"/>
                    </a:lnTo>
                    <a:lnTo>
                      <a:pt x="2564702" y="1455283"/>
                    </a:lnTo>
                    <a:cubicBezTo>
                      <a:pt x="2585371" y="1479572"/>
                      <a:pt x="2593848" y="1511480"/>
                      <a:pt x="2587943" y="1542818"/>
                    </a:cubicBezTo>
                    <a:cubicBezTo>
                      <a:pt x="2582132" y="1574155"/>
                      <a:pt x="2562701" y="1600825"/>
                      <a:pt x="2534793" y="1616160"/>
                    </a:cubicBezTo>
                    <a:lnTo>
                      <a:pt x="2490883" y="1640163"/>
                    </a:lnTo>
                    <a:lnTo>
                      <a:pt x="2515648" y="1683597"/>
                    </a:lnTo>
                    <a:cubicBezTo>
                      <a:pt x="2531459" y="1711315"/>
                      <a:pt x="2533841" y="1744176"/>
                      <a:pt x="2522411" y="1773894"/>
                    </a:cubicBezTo>
                    <a:cubicBezTo>
                      <a:pt x="2510885" y="1803612"/>
                      <a:pt x="2486882" y="1826282"/>
                      <a:pt x="2456593" y="1836092"/>
                    </a:cubicBezTo>
                    <a:lnTo>
                      <a:pt x="2408968" y="1851523"/>
                    </a:lnTo>
                    <a:lnTo>
                      <a:pt x="2425351" y="1898862"/>
                    </a:lnTo>
                    <a:cubicBezTo>
                      <a:pt x="2435733" y="1928961"/>
                      <a:pt x="2432114" y="1961727"/>
                      <a:pt x="2415254" y="1988873"/>
                    </a:cubicBezTo>
                    <a:cubicBezTo>
                      <a:pt x="2398490" y="2015924"/>
                      <a:pt x="2370677" y="2033831"/>
                      <a:pt x="2339150" y="2037832"/>
                    </a:cubicBezTo>
                    <a:lnTo>
                      <a:pt x="2289429" y="2044214"/>
                    </a:lnTo>
                    <a:lnTo>
                      <a:pt x="2296859" y="2093839"/>
                    </a:lnTo>
                    <a:cubicBezTo>
                      <a:pt x="2301526" y="2125367"/>
                      <a:pt x="2291906" y="2156894"/>
                      <a:pt x="2270474" y="2180421"/>
                    </a:cubicBezTo>
                    <a:cubicBezTo>
                      <a:pt x="2249043" y="2203948"/>
                      <a:pt x="2218468" y="2216426"/>
                      <a:pt x="2186654" y="2214616"/>
                    </a:cubicBezTo>
                    <a:lnTo>
                      <a:pt x="2136553" y="2211854"/>
                    </a:lnTo>
                    <a:lnTo>
                      <a:pt x="2134743" y="2261955"/>
                    </a:lnTo>
                    <a:cubicBezTo>
                      <a:pt x="2133600" y="2293769"/>
                      <a:pt x="2118360" y="2323106"/>
                      <a:pt x="2092928" y="2342251"/>
                    </a:cubicBezTo>
                    <a:cubicBezTo>
                      <a:pt x="2067497" y="2361492"/>
                      <a:pt x="2035207" y="2368159"/>
                      <a:pt x="2004251" y="2360539"/>
                    </a:cubicBezTo>
                    <a:lnTo>
                      <a:pt x="1955578" y="2348633"/>
                    </a:lnTo>
                    <a:lnTo>
                      <a:pt x="1944624" y="2397496"/>
                    </a:lnTo>
                    <a:cubicBezTo>
                      <a:pt x="1937671" y="2428547"/>
                      <a:pt x="1917287" y="2454551"/>
                      <a:pt x="1888808" y="2468838"/>
                    </a:cubicBezTo>
                    <a:cubicBezTo>
                      <a:pt x="1860233" y="2483031"/>
                      <a:pt x="1827276" y="2483697"/>
                      <a:pt x="1798225" y="2470553"/>
                    </a:cubicBezTo>
                    <a:lnTo>
                      <a:pt x="1752600" y="2449884"/>
                    </a:lnTo>
                    <a:lnTo>
                      <a:pt x="1732883" y="2495794"/>
                    </a:lnTo>
                    <a:cubicBezTo>
                      <a:pt x="1720310" y="2525036"/>
                      <a:pt x="1695450" y="2546848"/>
                      <a:pt x="1664875" y="2555611"/>
                    </a:cubicBezTo>
                    <a:cubicBezTo>
                      <a:pt x="1634204" y="2564374"/>
                      <a:pt x="1601629" y="2558850"/>
                      <a:pt x="1575530" y="2540561"/>
                    </a:cubicBezTo>
                    <a:lnTo>
                      <a:pt x="1534573" y="2511891"/>
                    </a:lnTo>
                    <a:lnTo>
                      <a:pt x="1506569" y="2553516"/>
                    </a:lnTo>
                    <a:cubicBezTo>
                      <a:pt x="1488758" y="2579900"/>
                      <a:pt x="1460373" y="2596759"/>
                      <a:pt x="1428655" y="2599712"/>
                    </a:cubicBezTo>
                    <a:cubicBezTo>
                      <a:pt x="1425416" y="2599807"/>
                      <a:pt x="1422178" y="2599998"/>
                      <a:pt x="1418939" y="259999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A55AB19C-1305-46B3-8F49-6D55705846DF}"/>
                  </a:ext>
                </a:extLst>
              </p:cNvPr>
              <p:cNvSpPr/>
              <p:nvPr/>
            </p:nvSpPr>
            <p:spPr>
              <a:xfrm>
                <a:off x="7397543" y="809831"/>
                <a:ext cx="3184732" cy="3184732"/>
              </a:xfrm>
              <a:prstGeom prst="ellipse">
                <a:avLst/>
              </a:prstGeom>
              <a:solidFill>
                <a:srgbClr val="004466"/>
              </a:solidFill>
              <a:ln w="63500" cap="flat">
                <a:noFill/>
                <a:prstDash val="solid"/>
                <a:miter/>
              </a:ln>
              <a:effectLst>
                <a:outerShdw dist="76200" dir="13380000" algn="tl" rotWithShape="0">
                  <a:srgbClr val="E0457B"/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6" name="Graphique 7">
              <a:extLst>
                <a:ext uri="{FF2B5EF4-FFF2-40B4-BE49-F238E27FC236}">
                  <a16:creationId xmlns:a16="http://schemas.microsoft.com/office/drawing/2014/main" id="{3E727633-D630-44A6-8D59-DCF14CA15043}"/>
                </a:ext>
              </a:extLst>
            </p:cNvPr>
            <p:cNvSpPr/>
            <p:nvPr/>
          </p:nvSpPr>
          <p:spPr>
            <a:xfrm>
              <a:off x="7303057" y="808808"/>
              <a:ext cx="3013652" cy="3013650"/>
            </a:xfrm>
            <a:prstGeom prst="ellipse">
              <a:avLst/>
            </a:prstGeom>
            <a:blipFill>
              <a:blip r:embed="rId7"/>
              <a:srcRect/>
              <a:stretch>
                <a:fillRect l="-182" t="-9184" r="-15589" b="-6164"/>
              </a:stretch>
            </a:blipFill>
            <a:ln w="63500" cap="flat">
              <a:noFill/>
              <a:prstDash val="solid"/>
              <a:miter/>
            </a:ln>
            <a:effectLst>
              <a:outerShdw dist="76200" dir="2700000" algn="tl" rotWithShape="0">
                <a:srgbClr val="E0457B"/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C3F8EC8-5267-4AF7-AD17-1404CA15F4C2}"/>
              </a:ext>
            </a:extLst>
          </p:cNvPr>
          <p:cNvGrpSpPr/>
          <p:nvPr/>
        </p:nvGrpSpPr>
        <p:grpSpPr>
          <a:xfrm>
            <a:off x="355999" y="610816"/>
            <a:ext cx="219856" cy="219856"/>
            <a:chOff x="2599543" y="1166813"/>
            <a:chExt cx="251603" cy="251603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FB0FBA58-5BB2-407C-AFF5-DFAB26470C7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7CFB8AAE-2153-41DB-9315-F0881855EA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A08382EB-AF09-4110-8ADE-C190E3916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3C33A5BA-1F41-471A-895D-6025AF770E98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4FB3D29F-C9C4-4FA0-9BBF-B7FAA960EA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14D8A026-1C33-4B08-86F8-9F4955744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4837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4531 3.7037E-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7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creen Shot 2015-08-24 at 11.28.47 AM.png">
            <a:extLst>
              <a:ext uri="{FF2B5EF4-FFF2-40B4-BE49-F238E27FC236}">
                <a16:creationId xmlns:a16="http://schemas.microsoft.com/office/drawing/2014/main" id="{3308F9A7-FA4D-4822-990F-0F082AF009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242" t="13869" r="12108" b="21170"/>
          <a:stretch/>
        </p:blipFill>
        <p:spPr>
          <a:xfrm>
            <a:off x="1270000" y="1968500"/>
            <a:ext cx="4127500" cy="27813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7B148F4-CAC6-4C1E-87C6-0E92579E9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" contrast="10000"/>
                    </a14:imgEffect>
                  </a14:imgLayer>
                </a14:imgProps>
              </a:ext>
            </a:extLst>
          </a:blip>
          <a:srcRect l="3229" t="5525" r="2100" b="9122"/>
          <a:stretch/>
        </p:blipFill>
        <p:spPr>
          <a:xfrm>
            <a:off x="6097791" y="2100579"/>
            <a:ext cx="4774158" cy="276352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4E86D1A7-53C7-49DB-87CD-7444F41ABAF9}"/>
              </a:ext>
            </a:extLst>
          </p:cNvPr>
          <p:cNvGrpSpPr/>
          <p:nvPr/>
        </p:nvGrpSpPr>
        <p:grpSpPr>
          <a:xfrm>
            <a:off x="710203" y="2282441"/>
            <a:ext cx="874114" cy="904175"/>
            <a:chOff x="1275353" y="2549141"/>
            <a:chExt cx="874114" cy="904175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D1F5678B-34D1-42CF-BA77-269C9175E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9900000">
              <a:off x="1275353" y="2549141"/>
              <a:ext cx="874114" cy="859044"/>
            </a:xfrm>
            <a:prstGeom prst="rect">
              <a:avLst/>
            </a:prstGeom>
            <a:effectLst>
              <a:outerShdw dist="76200" dir="2700000" algn="tl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81A7EA0-AC15-4AB1-B68C-C0650B144E1A}"/>
                </a:ext>
              </a:extLst>
            </p:cNvPr>
            <p:cNvSpPr txBox="1"/>
            <p:nvPr/>
          </p:nvSpPr>
          <p:spPr>
            <a:xfrm>
              <a:off x="1539643" y="2613086"/>
              <a:ext cx="359394" cy="8402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5400" b="1" dirty="0">
                  <a:solidFill>
                    <a:schemeClr val="bg1"/>
                  </a:solidFill>
                  <a:latin typeface="Tragic Marker" panose="00000504000000000004" pitchFamily="2" charset="0"/>
                </a:rPr>
                <a:t>1</a:t>
              </a:r>
              <a:endParaRPr lang="en-US" sz="8800" b="1" dirty="0">
                <a:solidFill>
                  <a:schemeClr val="bg1"/>
                </a:solidFill>
                <a:latin typeface="Tragic Marker" panose="00000504000000000004" pitchFamily="2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D98863E-FD75-4043-82E5-6A078B314D04}"/>
              </a:ext>
            </a:extLst>
          </p:cNvPr>
          <p:cNvGrpSpPr/>
          <p:nvPr/>
        </p:nvGrpSpPr>
        <p:grpSpPr>
          <a:xfrm>
            <a:off x="10156274" y="3277020"/>
            <a:ext cx="1016335" cy="964781"/>
            <a:chOff x="8054605" y="5218305"/>
            <a:chExt cx="1016335" cy="964781"/>
          </a:xfrm>
        </p:grpSpPr>
        <p:sp>
          <p:nvSpPr>
            <p:cNvPr id="13" name="Graphique 11">
              <a:extLst>
                <a:ext uri="{FF2B5EF4-FFF2-40B4-BE49-F238E27FC236}">
                  <a16:creationId xmlns:a16="http://schemas.microsoft.com/office/drawing/2014/main" id="{90CA3352-753A-4349-84C9-CAD161B4B230}"/>
                </a:ext>
              </a:extLst>
            </p:cNvPr>
            <p:cNvSpPr/>
            <p:nvPr/>
          </p:nvSpPr>
          <p:spPr>
            <a:xfrm rot="201169">
              <a:off x="8054605" y="5218305"/>
              <a:ext cx="1016335" cy="964781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63500" dir="2028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91FF5FE-DFCC-4A61-9B2F-064530C65CA8}"/>
                </a:ext>
              </a:extLst>
            </p:cNvPr>
            <p:cNvSpPr txBox="1"/>
            <p:nvPr/>
          </p:nvSpPr>
          <p:spPr>
            <a:xfrm>
              <a:off x="8322271" y="5262867"/>
              <a:ext cx="495649" cy="8402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5400" b="1" dirty="0">
                  <a:solidFill>
                    <a:schemeClr val="bg1"/>
                  </a:solidFill>
                  <a:latin typeface="Tragic Marker" panose="00000504000000000004" pitchFamily="2" charset="0"/>
                </a:rPr>
                <a:t>2</a:t>
              </a:r>
            </a:p>
          </p:txBody>
        </p:sp>
      </p:grpSp>
      <p:sp>
        <p:nvSpPr>
          <p:cNvPr id="26" name="Freeform 5">
            <a:extLst>
              <a:ext uri="{FF2B5EF4-FFF2-40B4-BE49-F238E27FC236}">
                <a16:creationId xmlns:a16="http://schemas.microsoft.com/office/drawing/2014/main" id="{7205ACD9-9BB9-4EAE-869B-8D03298EC40B}"/>
              </a:ext>
            </a:extLst>
          </p:cNvPr>
          <p:cNvSpPr>
            <a:spLocks/>
          </p:cNvSpPr>
          <p:nvPr/>
        </p:nvSpPr>
        <p:spPr bwMode="auto">
          <a:xfrm rot="12539430">
            <a:off x="1010669" y="3638770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DA755AF-034A-41E8-9C58-18D9AAD347AC}"/>
              </a:ext>
            </a:extLst>
          </p:cNvPr>
          <p:cNvGrpSpPr/>
          <p:nvPr/>
        </p:nvGrpSpPr>
        <p:grpSpPr>
          <a:xfrm>
            <a:off x="5372499" y="4801816"/>
            <a:ext cx="219856" cy="219856"/>
            <a:chOff x="2599543" y="1166813"/>
            <a:chExt cx="251603" cy="25160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D2877F20-C2B9-4ABA-8D35-6F6F4B79277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3C6A5FA4-E5A1-431F-BADC-AD603DFA8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41EA8D9A-C286-46B1-A912-1FDF7AE9E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277E2365-1BFE-4DBA-9F03-7277E8CCED2D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DEB53866-CBE2-4E96-B6C4-6B51A2D46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A2F1F076-854C-4B77-876A-7937D0F06D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98FEC3F-7B1A-4175-9EE7-45AD7E479A99}"/>
              </a:ext>
            </a:extLst>
          </p:cNvPr>
          <p:cNvGrpSpPr/>
          <p:nvPr/>
        </p:nvGrpSpPr>
        <p:grpSpPr>
          <a:xfrm>
            <a:off x="3543699" y="1906216"/>
            <a:ext cx="219856" cy="219856"/>
            <a:chOff x="2599543" y="1166813"/>
            <a:chExt cx="251603" cy="25160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D53CC88E-AC46-402C-BF17-BE48ABEE77E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ADD6A6E4-4C4F-4249-B3CD-2ACC52800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B64B0701-8AB7-477E-8C03-FA916AA1BF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BB82DF6B-AD1A-49D4-A2CF-4350C4AB086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08A77F9-ACFE-461B-B3C9-39D85EDB3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A7F87C5A-AD71-4374-84A8-218AAC36EA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Freeform 5">
            <a:extLst>
              <a:ext uri="{FF2B5EF4-FFF2-40B4-BE49-F238E27FC236}">
                <a16:creationId xmlns:a16="http://schemas.microsoft.com/office/drawing/2014/main" id="{254AA8E2-2A9D-4DA6-A891-D6986564F903}"/>
              </a:ext>
            </a:extLst>
          </p:cNvPr>
          <p:cNvSpPr>
            <a:spLocks/>
          </p:cNvSpPr>
          <p:nvPr/>
        </p:nvSpPr>
        <p:spPr bwMode="auto">
          <a:xfrm rot="10321234">
            <a:off x="1315469" y="4184870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045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0AE359E-B696-4FEB-BA5A-62DEBE680DE5}"/>
              </a:ext>
            </a:extLst>
          </p:cNvPr>
          <p:cNvGrpSpPr/>
          <p:nvPr/>
        </p:nvGrpSpPr>
        <p:grpSpPr>
          <a:xfrm>
            <a:off x="6769499" y="2388816"/>
            <a:ext cx="219856" cy="219856"/>
            <a:chOff x="2599543" y="1166813"/>
            <a:chExt cx="251603" cy="251603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E2ED1110-18A3-4C3D-BB79-BA441660E19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EFA7CFFC-C82A-49AC-919E-A6B1145898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A67FFF0F-5D93-4AC2-923B-F6A605273F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DA6A686-4C87-44CB-B9E9-7F6851C9AF9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222B6E27-73E6-4215-8D45-71A522416C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152D08DF-67BB-42AA-A462-3D78DF7F9D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Freeform 5">
            <a:extLst>
              <a:ext uri="{FF2B5EF4-FFF2-40B4-BE49-F238E27FC236}">
                <a16:creationId xmlns:a16="http://schemas.microsoft.com/office/drawing/2014/main" id="{FEE9D26C-AF37-44B1-9B26-46EB2F38401F}"/>
              </a:ext>
            </a:extLst>
          </p:cNvPr>
          <p:cNvSpPr>
            <a:spLocks/>
          </p:cNvSpPr>
          <p:nvPr/>
        </p:nvSpPr>
        <p:spPr bwMode="auto">
          <a:xfrm rot="10321234">
            <a:off x="10573770" y="2051270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045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F42190DE-97CF-423B-9452-3C69F79BD36C}"/>
              </a:ext>
            </a:extLst>
          </p:cNvPr>
          <p:cNvSpPr>
            <a:spLocks/>
          </p:cNvSpPr>
          <p:nvPr/>
        </p:nvSpPr>
        <p:spPr bwMode="auto">
          <a:xfrm rot="12539430">
            <a:off x="10827769" y="2660870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AD5E1218-813C-414A-9EF0-A0EEA5F9CE29}"/>
              </a:ext>
            </a:extLst>
          </p:cNvPr>
          <p:cNvGrpSpPr/>
          <p:nvPr/>
        </p:nvGrpSpPr>
        <p:grpSpPr>
          <a:xfrm>
            <a:off x="6413899" y="5335216"/>
            <a:ext cx="219856" cy="219856"/>
            <a:chOff x="2599543" y="1166813"/>
            <a:chExt cx="251603" cy="251603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F0514024-2C37-4922-9980-87950459A16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E6150C8-CC8D-4D8C-BCEE-FDF848B9D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1F46EF91-EAAE-4960-9A27-EE4290C2C1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B0B50079-4B2E-472F-806C-1E1E38AAD4D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5DE8912C-83EA-4890-86ED-C99EAADAD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BFC7C681-C613-4BA4-A417-01AF093B93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E5F09DC9-CFAD-4B72-9701-6AE89569B7B5}"/>
              </a:ext>
            </a:extLst>
          </p:cNvPr>
          <p:cNvGrpSpPr/>
          <p:nvPr/>
        </p:nvGrpSpPr>
        <p:grpSpPr>
          <a:xfrm>
            <a:off x="11201799" y="4941516"/>
            <a:ext cx="219856" cy="219856"/>
            <a:chOff x="2599543" y="1166813"/>
            <a:chExt cx="251603" cy="251603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671286CE-861F-4874-AD2A-D4BECCC5C8C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A4B9B512-A773-422D-BB47-AF22BA636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6CE1CD14-40E4-4C55-BC1E-2DA049C4A3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91BD1F13-2870-421A-B7BC-72A0BC1F9DD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C1677103-DD13-4603-BB75-DFA5846A2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FF2721EF-5E41-4CF0-BB59-48F51DDF3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0E5F22-6C48-4B29-BC2C-BCA8E768756F}"/>
              </a:ext>
            </a:extLst>
          </p:cNvPr>
          <p:cNvGrpSpPr/>
          <p:nvPr/>
        </p:nvGrpSpPr>
        <p:grpSpPr>
          <a:xfrm>
            <a:off x="3460394" y="-88899"/>
            <a:ext cx="5255457" cy="1789582"/>
            <a:chOff x="3460394" y="-88899"/>
            <a:chExt cx="5255457" cy="1789582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0ADE865-EF3A-4BEC-A15D-8303BDAEF324}"/>
                </a:ext>
              </a:extLst>
            </p:cNvPr>
            <p:cNvSpPr/>
            <p:nvPr/>
          </p:nvSpPr>
          <p:spPr>
            <a:xfrm rot="10800000">
              <a:off x="3460394" y="-88899"/>
              <a:ext cx="5255457" cy="1789582"/>
            </a:xfrm>
            <a:custGeom>
              <a:avLst/>
              <a:gdLst>
                <a:gd name="connsiteX0" fmla="*/ 5219118 w 5255457"/>
                <a:gd name="connsiteY0" fmla="*/ 1789582 h 1789582"/>
                <a:gd name="connsiteX1" fmla="*/ 37459 w 5255457"/>
                <a:gd name="connsiteY1" fmla="*/ 1789582 h 1789582"/>
                <a:gd name="connsiteX2" fmla="*/ 1379 w 5255457"/>
                <a:gd name="connsiteY2" fmla="*/ 1149987 h 1789582"/>
                <a:gd name="connsiteX3" fmla="*/ 952575 w 5255457"/>
                <a:gd name="connsiteY3" fmla="*/ 222561 h 1789582"/>
                <a:gd name="connsiteX4" fmla="*/ 4302883 w 5255457"/>
                <a:gd name="connsiteY4" fmla="*/ 2522 h 1789582"/>
                <a:gd name="connsiteX5" fmla="*/ 5254079 w 5255457"/>
                <a:gd name="connsiteY5" fmla="*/ 1016606 h 178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55457" h="1789582">
                  <a:moveTo>
                    <a:pt x="5219118" y="1789582"/>
                  </a:moveTo>
                  <a:lnTo>
                    <a:pt x="37459" y="1789582"/>
                  </a:lnTo>
                  <a:lnTo>
                    <a:pt x="1379" y="1149987"/>
                  </a:lnTo>
                  <a:cubicBezTo>
                    <a:pt x="-27416" y="677717"/>
                    <a:pt x="398402" y="263038"/>
                    <a:pt x="952575" y="222561"/>
                  </a:cubicBezTo>
                  <a:cubicBezTo>
                    <a:pt x="2069345" y="149215"/>
                    <a:pt x="3186113" y="75868"/>
                    <a:pt x="4302883" y="2522"/>
                  </a:cubicBezTo>
                  <a:cubicBezTo>
                    <a:pt x="4857057" y="-38091"/>
                    <a:pt x="5282875" y="416659"/>
                    <a:pt x="5254079" y="10166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4933" cap="flat">
              <a:noFill/>
              <a:prstDash val="solid"/>
              <a:miter/>
            </a:ln>
            <a:effectLst>
              <a:outerShdw dist="101600" dir="2700000" algn="tl" rotWithShape="0">
                <a:prstClr val="black">
                  <a:alpha val="1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8461BA4-B030-42AA-88F9-6896EF04CF13}"/>
                </a:ext>
              </a:extLst>
            </p:cNvPr>
            <p:cNvSpPr txBox="1"/>
            <p:nvPr/>
          </p:nvSpPr>
          <p:spPr>
            <a:xfrm>
              <a:off x="3669600" y="188368"/>
              <a:ext cx="4852803" cy="12557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dirty="0">
                  <a:solidFill>
                    <a:schemeClr val="accent5"/>
                  </a:solidFill>
                </a:rPr>
                <a:t>A cochlear implant has</a:t>
              </a:r>
              <a:br>
                <a:rPr lang="en-US" sz="3600" dirty="0">
                  <a:solidFill>
                    <a:schemeClr val="accent5"/>
                  </a:solidFill>
                </a:rPr>
              </a:br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two main parts</a:t>
              </a: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E21B139E-6E48-41E6-A324-4358851A8324}"/>
              </a:ext>
            </a:extLst>
          </p:cNvPr>
          <p:cNvGrpSpPr/>
          <p:nvPr/>
        </p:nvGrpSpPr>
        <p:grpSpPr>
          <a:xfrm rot="13635526" flipH="1">
            <a:off x="4805609" y="2190432"/>
            <a:ext cx="1020638" cy="1486487"/>
            <a:chOff x="2871787" y="3279776"/>
            <a:chExt cx="691055" cy="1006475"/>
          </a:xfrm>
          <a:solidFill>
            <a:schemeClr val="accent1"/>
          </a:solidFill>
        </p:grpSpPr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57305817-4795-474A-9190-7B3D79250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303A4A48-207D-4E2F-8E91-E88A9781D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B788B-2982-4F7D-AD2D-ABED8B771553}"/>
              </a:ext>
            </a:extLst>
          </p:cNvPr>
          <p:cNvGrpSpPr/>
          <p:nvPr/>
        </p:nvGrpSpPr>
        <p:grpSpPr>
          <a:xfrm>
            <a:off x="1216055" y="4721393"/>
            <a:ext cx="4197774" cy="1608388"/>
            <a:chOff x="1216055" y="4721393"/>
            <a:chExt cx="4197774" cy="1608388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9330FEF-FBD0-4E4A-A69F-C11B4246A0EC}"/>
                </a:ext>
              </a:extLst>
            </p:cNvPr>
            <p:cNvSpPr txBox="1"/>
            <p:nvPr/>
          </p:nvSpPr>
          <p:spPr>
            <a:xfrm>
              <a:off x="1300462" y="5498784"/>
              <a:ext cx="3966792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The sound processor</a:t>
              </a:r>
              <a:br>
                <a:rPr lang="en-US" sz="2400" dirty="0">
                  <a:solidFill>
                    <a:srgbClr val="0093B2"/>
                  </a:solidFill>
                </a:rPr>
              </a:br>
              <a:r>
                <a:rPr lang="en-US" sz="2400" dirty="0"/>
                <a:t>is</a:t>
              </a:r>
              <a:r>
                <a:rPr lang="en-US" sz="2400" dirty="0">
                  <a:solidFill>
                    <a:srgbClr val="0093B2"/>
                  </a:solidFill>
                </a:rPr>
                <a:t> </a:t>
              </a:r>
              <a:r>
                <a:rPr lang="en-US" sz="3600" dirty="0">
                  <a:solidFill>
                    <a:srgbClr val="0093B2"/>
                  </a:solidFill>
                  <a:latin typeface="+mj-lt"/>
                </a:rPr>
                <a:t>worn</a:t>
              </a:r>
              <a:r>
                <a:rPr lang="en-US" sz="2400" dirty="0">
                  <a:solidFill>
                    <a:srgbClr val="0093B2"/>
                  </a:solidFill>
                </a:rPr>
                <a:t> </a:t>
              </a:r>
              <a:r>
                <a:rPr lang="en-US" sz="2400" dirty="0"/>
                <a:t>like a </a:t>
              </a:r>
              <a:r>
                <a:rPr lang="en-US" sz="3600" dirty="0">
                  <a:solidFill>
                    <a:srgbClr val="0093B2"/>
                  </a:solidFill>
                  <a:latin typeface="+mj-lt"/>
                </a:rPr>
                <a:t>hearing aid</a:t>
              </a:r>
              <a:endParaRPr lang="en-US" sz="2400" dirty="0">
                <a:solidFill>
                  <a:srgbClr val="0093B2"/>
                </a:solidFill>
                <a:latin typeface="+mj-lt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6D22D710-B917-4A74-BF73-A2EAE53D2554}"/>
                </a:ext>
              </a:extLst>
            </p:cNvPr>
            <p:cNvSpPr txBox="1"/>
            <p:nvPr/>
          </p:nvSpPr>
          <p:spPr>
            <a:xfrm>
              <a:off x="1216055" y="4721393"/>
              <a:ext cx="4197774" cy="7571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800" dirty="0">
                  <a:solidFill>
                    <a:srgbClr val="0093B2"/>
                  </a:solidFill>
                  <a:latin typeface="+mj-lt"/>
                </a:rPr>
                <a:t>sound processor</a:t>
              </a:r>
              <a:endParaRPr lang="en-US" sz="6000" dirty="0">
                <a:solidFill>
                  <a:srgbClr val="0093B2"/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DCC180-455C-4BDE-AB79-CFC40C6E6641}"/>
              </a:ext>
            </a:extLst>
          </p:cNvPr>
          <p:cNvGrpSpPr/>
          <p:nvPr/>
        </p:nvGrpSpPr>
        <p:grpSpPr>
          <a:xfrm>
            <a:off x="6457429" y="4721393"/>
            <a:ext cx="5090111" cy="1608388"/>
            <a:chOff x="6457429" y="4721393"/>
            <a:chExt cx="5090111" cy="1608388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9C39A97-EB3A-424C-8052-4328D31EA252}"/>
                </a:ext>
              </a:extLst>
            </p:cNvPr>
            <p:cNvSpPr txBox="1"/>
            <p:nvPr/>
          </p:nvSpPr>
          <p:spPr>
            <a:xfrm>
              <a:off x="6457429" y="5498784"/>
              <a:ext cx="5090111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/>
                <a:t>The internal receiver is implanted</a:t>
              </a:r>
              <a:br>
                <a:rPr lang="en-US" sz="2400" dirty="0">
                  <a:latin typeface="+mj-lt"/>
                </a:rPr>
              </a:br>
              <a:r>
                <a:rPr lang="en-US" sz="3600" dirty="0">
                  <a:solidFill>
                    <a:schemeClr val="accent1"/>
                  </a:solidFill>
                  <a:latin typeface="+mj-lt"/>
                </a:rPr>
                <a:t>under the skin behind the ear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9499C5DB-FF9D-4AC8-BB3D-D233B1ADF138}"/>
                </a:ext>
              </a:extLst>
            </p:cNvPr>
            <p:cNvSpPr txBox="1"/>
            <p:nvPr/>
          </p:nvSpPr>
          <p:spPr>
            <a:xfrm>
              <a:off x="6775026" y="4721393"/>
              <a:ext cx="4197774" cy="7571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internal receiver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36194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25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8" grpId="0" animBg="1"/>
      <p:bldP spid="56" grpId="0" animBg="1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ersonne, portant, intérieur&#10;&#10;Description générée automatiquement">
            <a:extLst>
              <a:ext uri="{FF2B5EF4-FFF2-40B4-BE49-F238E27FC236}">
                <a16:creationId xmlns:a16="http://schemas.microsoft.com/office/drawing/2014/main" id="{03982BE0-6931-4A41-B7EB-4A239C3D3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046" t="22418" r="18493" b="1687"/>
          <a:stretch/>
        </p:blipFill>
        <p:spPr>
          <a:xfrm flipH="1">
            <a:off x="0" y="-1"/>
            <a:ext cx="6833616" cy="68579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7D3DBDF-B4B8-4875-A4D8-8513D548DB32}"/>
              </a:ext>
            </a:extLst>
          </p:cNvPr>
          <p:cNvGrpSpPr/>
          <p:nvPr/>
        </p:nvGrpSpPr>
        <p:grpSpPr>
          <a:xfrm rot="16200000">
            <a:off x="5581785" y="247785"/>
            <a:ext cx="6873871" cy="6346558"/>
            <a:chOff x="-6755" y="1267105"/>
            <a:chExt cx="12203517" cy="11250690"/>
          </a:xfrm>
          <a:solidFill>
            <a:srgbClr val="0093B2"/>
          </a:solidFill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B9C5E6E6-F98E-4D65-B8C7-DAFA5FD04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6755" y="1267105"/>
              <a:ext cx="12203517" cy="107259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B1BB6A-D3C1-416B-B8BA-873AF62F3395}"/>
                </a:ext>
              </a:extLst>
            </p:cNvPr>
            <p:cNvSpPr/>
            <p:nvPr/>
          </p:nvSpPr>
          <p:spPr>
            <a:xfrm>
              <a:off x="-6754" y="2220686"/>
              <a:ext cx="12198758" cy="10297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F320FDD-BD74-48E6-AA6A-713F729A7307}"/>
              </a:ext>
            </a:extLst>
          </p:cNvPr>
          <p:cNvSpPr txBox="1"/>
          <p:nvPr/>
        </p:nvSpPr>
        <p:spPr>
          <a:xfrm>
            <a:off x="290379" y="321874"/>
            <a:ext cx="5435602" cy="1089529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accent5"/>
                </a:solidFill>
              </a:rPr>
              <a:t>Cochlear implants are also filled with </a:t>
            </a:r>
            <a:r>
              <a:rPr lang="en-US" sz="4800" dirty="0">
                <a:solidFill>
                  <a:schemeClr val="accent1"/>
                </a:solidFill>
                <a:effectLst>
                  <a:outerShdw dist="63500" dir="3360000" algn="t" rotWithShape="0">
                    <a:prstClr val="black">
                      <a:alpha val="16000"/>
                    </a:prstClr>
                  </a:outerShdw>
                </a:effectLst>
                <a:latin typeface="+mj-lt"/>
              </a:rPr>
              <a:t>amazing technology</a:t>
            </a:r>
            <a:endParaRPr lang="en-US" sz="6000" dirty="0">
              <a:solidFill>
                <a:schemeClr val="accent1"/>
              </a:solidFill>
              <a:effectLst>
                <a:outerShdw dist="63500" dir="3360000" algn="t" rotWithShape="0">
                  <a:prstClr val="black">
                    <a:alpha val="16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11" name="Graphique 9">
            <a:extLst>
              <a:ext uri="{FF2B5EF4-FFF2-40B4-BE49-F238E27FC236}">
                <a16:creationId xmlns:a16="http://schemas.microsoft.com/office/drawing/2014/main" id="{42032CB6-1DE1-48CE-83D4-887BF0C1A73A}"/>
              </a:ext>
            </a:extLst>
          </p:cNvPr>
          <p:cNvGrpSpPr/>
          <p:nvPr/>
        </p:nvGrpSpPr>
        <p:grpSpPr>
          <a:xfrm rot="20872196">
            <a:off x="782485" y="2762249"/>
            <a:ext cx="932526" cy="1876425"/>
            <a:chOff x="685800" y="2647949"/>
            <a:chExt cx="932526" cy="1876425"/>
          </a:xfrm>
          <a:solidFill>
            <a:schemeClr val="accent1"/>
          </a:solidFill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7934C39-CDB6-471D-8E91-7419B0926F1D}"/>
                </a:ext>
              </a:extLst>
            </p:cNvPr>
            <p:cNvSpPr/>
            <p:nvPr/>
          </p:nvSpPr>
          <p:spPr>
            <a:xfrm>
              <a:off x="1136296" y="2647971"/>
              <a:ext cx="483321" cy="392343"/>
            </a:xfrm>
            <a:custGeom>
              <a:avLst/>
              <a:gdLst>
                <a:gd name="connsiteX0" fmla="*/ 469066 w 483321"/>
                <a:gd name="connsiteY0" fmla="*/ 328068 h 392343"/>
                <a:gd name="connsiteX1" fmla="*/ 48804 w 483321"/>
                <a:gd name="connsiteY1" fmla="*/ 6745 h 392343"/>
                <a:gd name="connsiteX2" fmla="*/ 14346 w 483321"/>
                <a:gd name="connsiteY2" fmla="*/ 65653 h 392343"/>
                <a:gd name="connsiteX3" fmla="*/ 434608 w 483321"/>
                <a:gd name="connsiteY3" fmla="*/ 386977 h 392343"/>
                <a:gd name="connsiteX4" fmla="*/ 469066 w 483321"/>
                <a:gd name="connsiteY4" fmla="*/ 328068 h 392343"/>
                <a:gd name="connsiteX5" fmla="*/ 469066 w 483321"/>
                <a:gd name="connsiteY5" fmla="*/ 328068 h 39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3321" h="392343">
                  <a:moveTo>
                    <a:pt x="469066" y="328068"/>
                  </a:moveTo>
                  <a:cubicBezTo>
                    <a:pt x="328959" y="220941"/>
                    <a:pt x="188853" y="113815"/>
                    <a:pt x="48804" y="6745"/>
                  </a:cubicBezTo>
                  <a:cubicBezTo>
                    <a:pt x="13948" y="-19923"/>
                    <a:pt x="-20112" y="39326"/>
                    <a:pt x="14346" y="65653"/>
                  </a:cubicBezTo>
                  <a:cubicBezTo>
                    <a:pt x="154452" y="172780"/>
                    <a:pt x="294558" y="279907"/>
                    <a:pt x="434608" y="386977"/>
                  </a:cubicBezTo>
                  <a:cubicBezTo>
                    <a:pt x="469521" y="413645"/>
                    <a:pt x="503524" y="354395"/>
                    <a:pt x="469066" y="328068"/>
                  </a:cubicBezTo>
                  <a:lnTo>
                    <a:pt x="469066" y="328068"/>
                  </a:lnTo>
                  <a:close/>
                </a:path>
              </a:pathLst>
            </a:custGeom>
            <a:grpFill/>
            <a:ln w="1016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9A70325-F28D-485A-B98E-320377E3271C}"/>
                </a:ext>
              </a:extLst>
            </p:cNvPr>
            <p:cNvSpPr/>
            <p:nvPr/>
          </p:nvSpPr>
          <p:spPr>
            <a:xfrm>
              <a:off x="685800" y="3462885"/>
              <a:ext cx="642533" cy="125095"/>
            </a:xfrm>
            <a:custGeom>
              <a:avLst/>
              <a:gdLst>
                <a:gd name="connsiteX0" fmla="*/ 611260 w 642533"/>
                <a:gd name="connsiteY0" fmla="*/ 61980 h 125095"/>
                <a:gd name="connsiteX1" fmla="*/ 32582 w 642533"/>
                <a:gd name="connsiteY1" fmla="*/ 228 h 125095"/>
                <a:gd name="connsiteX2" fmla="*/ 32582 w 642533"/>
                <a:gd name="connsiteY2" fmla="*/ 68462 h 125095"/>
                <a:gd name="connsiteX3" fmla="*/ 611260 w 642533"/>
                <a:gd name="connsiteY3" fmla="*/ 130213 h 125095"/>
                <a:gd name="connsiteX4" fmla="*/ 611260 w 642533"/>
                <a:gd name="connsiteY4" fmla="*/ 61980 h 125095"/>
                <a:gd name="connsiteX5" fmla="*/ 611260 w 642533"/>
                <a:gd name="connsiteY5" fmla="*/ 61980 h 125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2533" h="125095">
                  <a:moveTo>
                    <a:pt x="611260" y="61980"/>
                  </a:moveTo>
                  <a:cubicBezTo>
                    <a:pt x="418386" y="41396"/>
                    <a:pt x="225455" y="20812"/>
                    <a:pt x="32582" y="228"/>
                  </a:cubicBezTo>
                  <a:cubicBezTo>
                    <a:pt x="-11031" y="-4434"/>
                    <a:pt x="-10690" y="63856"/>
                    <a:pt x="32582" y="68462"/>
                  </a:cubicBezTo>
                  <a:cubicBezTo>
                    <a:pt x="225455" y="89046"/>
                    <a:pt x="418386" y="109629"/>
                    <a:pt x="611260" y="130213"/>
                  </a:cubicBezTo>
                  <a:cubicBezTo>
                    <a:pt x="654872" y="134876"/>
                    <a:pt x="654531" y="66585"/>
                    <a:pt x="611260" y="61980"/>
                  </a:cubicBezTo>
                  <a:lnTo>
                    <a:pt x="611260" y="61980"/>
                  </a:lnTo>
                  <a:close/>
                </a:path>
              </a:pathLst>
            </a:custGeom>
            <a:grpFill/>
            <a:ln w="1016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A964AB5-8CFB-4154-8230-6ED5DB03DBDA}"/>
                </a:ext>
              </a:extLst>
            </p:cNvPr>
            <p:cNvSpPr/>
            <p:nvPr/>
          </p:nvSpPr>
          <p:spPr>
            <a:xfrm>
              <a:off x="1008358" y="4154081"/>
              <a:ext cx="432146" cy="363913"/>
            </a:xfrm>
            <a:custGeom>
              <a:avLst/>
              <a:gdLst>
                <a:gd name="connsiteX0" fmla="*/ 376097 w 432146"/>
                <a:gd name="connsiteY0" fmla="*/ 8427 h 363912"/>
                <a:gd name="connsiteX1" fmla="*/ 11445 w 432146"/>
                <a:gd name="connsiteY1" fmla="*/ 311782 h 363912"/>
                <a:gd name="connsiteX2" fmla="*/ 59720 w 432146"/>
                <a:gd name="connsiteY2" fmla="*/ 360058 h 363912"/>
                <a:gd name="connsiteX3" fmla="*/ 424372 w 432146"/>
                <a:gd name="connsiteY3" fmla="*/ 56702 h 363912"/>
                <a:gd name="connsiteX4" fmla="*/ 376097 w 432146"/>
                <a:gd name="connsiteY4" fmla="*/ 8427 h 363912"/>
                <a:gd name="connsiteX5" fmla="*/ 376097 w 432146"/>
                <a:gd name="connsiteY5" fmla="*/ 8427 h 36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2146" h="363912">
                  <a:moveTo>
                    <a:pt x="376097" y="8427"/>
                  </a:moveTo>
                  <a:cubicBezTo>
                    <a:pt x="254527" y="109527"/>
                    <a:pt x="132958" y="210683"/>
                    <a:pt x="11445" y="311782"/>
                  </a:cubicBezTo>
                  <a:cubicBezTo>
                    <a:pt x="-22331" y="339872"/>
                    <a:pt x="26172" y="387920"/>
                    <a:pt x="59720" y="360058"/>
                  </a:cubicBezTo>
                  <a:cubicBezTo>
                    <a:pt x="181290" y="258958"/>
                    <a:pt x="302859" y="157802"/>
                    <a:pt x="424372" y="56702"/>
                  </a:cubicBezTo>
                  <a:cubicBezTo>
                    <a:pt x="458148" y="28556"/>
                    <a:pt x="409645" y="-19492"/>
                    <a:pt x="376097" y="8427"/>
                  </a:cubicBezTo>
                  <a:lnTo>
                    <a:pt x="376097" y="8427"/>
                  </a:lnTo>
                  <a:close/>
                </a:path>
              </a:pathLst>
            </a:custGeom>
            <a:grpFill/>
            <a:ln w="1016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190E2EA4-5659-40B0-865F-D28101879197}"/>
              </a:ext>
            </a:extLst>
          </p:cNvPr>
          <p:cNvSpPr txBox="1"/>
          <p:nvPr/>
        </p:nvSpPr>
        <p:spPr>
          <a:xfrm>
            <a:off x="6705600" y="1514881"/>
            <a:ext cx="4905640" cy="4081117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Instead of making 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sounds louder like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a hearing aid, the cochlear implant </a:t>
            </a:r>
            <a:r>
              <a:rPr lang="en-US" sz="3600" dirty="0">
                <a:solidFill>
                  <a:srgbClr val="E3E935"/>
                </a:solidFill>
                <a:latin typeface="+mj-lt"/>
              </a:rPr>
              <a:t>turns sounds</a:t>
            </a:r>
            <a:br>
              <a:rPr lang="en-US" sz="3600" dirty="0">
                <a:solidFill>
                  <a:srgbClr val="E3E935"/>
                </a:solidFill>
                <a:latin typeface="+mj-lt"/>
              </a:rPr>
            </a:br>
            <a:r>
              <a:rPr lang="en-US" sz="3600" dirty="0">
                <a:solidFill>
                  <a:srgbClr val="E3E935"/>
                </a:solidFill>
                <a:latin typeface="+mj-lt"/>
              </a:rPr>
              <a:t>into electrical signals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&amp; provides a </a:t>
            </a:r>
            <a:r>
              <a:rPr lang="en-US" sz="3600" dirty="0">
                <a:solidFill>
                  <a:srgbClr val="E3E935"/>
                </a:solidFill>
                <a:latin typeface="+mj-lt"/>
              </a:rPr>
              <a:t>sensation</a:t>
            </a:r>
          </a:p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rgbClr val="E3E935"/>
                </a:solidFill>
                <a:latin typeface="+mj-lt"/>
              </a:rPr>
              <a:t>of hearing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by stimulating</a:t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>
                <a:solidFill>
                  <a:schemeClr val="bg1"/>
                </a:solidFill>
                <a:latin typeface="+mj-lt"/>
              </a:rPr>
              <a:t>the auditory nerve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E3C5C0-9712-4F8C-9CC0-5B0E41F3D223}"/>
              </a:ext>
            </a:extLst>
          </p:cNvPr>
          <p:cNvGrpSpPr/>
          <p:nvPr/>
        </p:nvGrpSpPr>
        <p:grpSpPr>
          <a:xfrm>
            <a:off x="8510486" y="584780"/>
            <a:ext cx="219856" cy="219856"/>
            <a:chOff x="2599543" y="1166813"/>
            <a:chExt cx="251603" cy="25160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92AE1839-E280-4B5A-B613-EFFC15367A15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F5AC1C09-0154-4BC9-AC55-2EF6AB6E6B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EC4574A0-5023-459C-AAFE-457809236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3FAF8B1-B500-48D4-84FC-F5D5CFDE934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F6862AAD-93F0-4B05-AE1D-888C70D34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556BA5FC-A332-45CA-AEE0-8C8A12B56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2E4ACA8-1874-4DAE-97B0-D0DA45D59602}"/>
              </a:ext>
            </a:extLst>
          </p:cNvPr>
          <p:cNvGrpSpPr/>
          <p:nvPr/>
        </p:nvGrpSpPr>
        <p:grpSpPr>
          <a:xfrm>
            <a:off x="11164786" y="1156280"/>
            <a:ext cx="219856" cy="219856"/>
            <a:chOff x="2599543" y="1166813"/>
            <a:chExt cx="251603" cy="251603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B97264C-CFFC-4EB4-A1BB-ECD279B2653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7C5A0243-C77C-41AB-AFFC-419D80A74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63B2817-5474-4E8D-A525-DD42E9F27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F6EE6AE-6E08-4D68-9729-35F96EFFDF0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1C683B9E-B222-44F6-86FD-AEF82C465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B39FDCAB-E399-4AC0-88B1-D719AD083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B51272E-EB2C-41A5-AF44-97A0B9FEA11E}"/>
              </a:ext>
            </a:extLst>
          </p:cNvPr>
          <p:cNvGrpSpPr/>
          <p:nvPr/>
        </p:nvGrpSpPr>
        <p:grpSpPr>
          <a:xfrm>
            <a:off x="7303986" y="5804480"/>
            <a:ext cx="219856" cy="219856"/>
            <a:chOff x="2599543" y="1166813"/>
            <a:chExt cx="251603" cy="251603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6B21D7E2-84F1-4359-AC22-1EE7685C156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3A0CBE22-C422-4F47-BDE6-8F20DCEF2F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478F869A-8782-494D-9918-BE21C075C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3767CA9C-3E90-4BD9-9C2C-CEE30D081D4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602D1C9A-41E6-494B-BA75-838FA4AB02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5593D9BA-5FD8-4BAE-9419-18410D8E17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Freeform 5">
            <a:extLst>
              <a:ext uri="{FF2B5EF4-FFF2-40B4-BE49-F238E27FC236}">
                <a16:creationId xmlns:a16="http://schemas.microsoft.com/office/drawing/2014/main" id="{279B159F-D7D9-4C11-BD7D-C298E7EAAE83}"/>
              </a:ext>
            </a:extLst>
          </p:cNvPr>
          <p:cNvSpPr>
            <a:spLocks/>
          </p:cNvSpPr>
          <p:nvPr/>
        </p:nvSpPr>
        <p:spPr bwMode="auto">
          <a:xfrm rot="15031885">
            <a:off x="11069070" y="5619972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EA55CC2A-43A0-46A7-8479-03A55D1D52F4}"/>
              </a:ext>
            </a:extLst>
          </p:cNvPr>
          <p:cNvSpPr>
            <a:spLocks/>
          </p:cNvSpPr>
          <p:nvPr/>
        </p:nvSpPr>
        <p:spPr bwMode="auto">
          <a:xfrm rot="4212995">
            <a:off x="6763770" y="1251172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3E9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D9107BCA-9576-4FD2-8F15-DDF576396224}"/>
              </a:ext>
            </a:extLst>
          </p:cNvPr>
          <p:cNvSpPr>
            <a:spLocks/>
          </p:cNvSpPr>
          <p:nvPr/>
        </p:nvSpPr>
        <p:spPr bwMode="auto">
          <a:xfrm rot="19245992">
            <a:off x="8897369" y="6102572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3E9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2" name="Grafik 3">
            <a:extLst>
              <a:ext uri="{FF2B5EF4-FFF2-40B4-BE49-F238E27FC236}">
                <a16:creationId xmlns:a16="http://schemas.microsoft.com/office/drawing/2014/main" id="{441155F2-9668-44D1-BAC3-ECDA43CC32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1833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5599 -0.01296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25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37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raphique 7">
            <a:extLst>
              <a:ext uri="{FF2B5EF4-FFF2-40B4-BE49-F238E27FC236}">
                <a16:creationId xmlns:a16="http://schemas.microsoft.com/office/drawing/2014/main" id="{EBA70BB9-A551-44FE-B498-8350A758FC29}"/>
              </a:ext>
            </a:extLst>
          </p:cNvPr>
          <p:cNvSpPr/>
          <p:nvPr/>
        </p:nvSpPr>
        <p:spPr>
          <a:xfrm>
            <a:off x="649760" y="1599456"/>
            <a:ext cx="4649589" cy="4632618"/>
          </a:xfrm>
          <a:custGeom>
            <a:avLst/>
            <a:gdLst>
              <a:gd name="connsiteX0" fmla="*/ 1418939 w 2609850"/>
              <a:gd name="connsiteY0" fmla="*/ 2599998 h 2600325"/>
              <a:gd name="connsiteX1" fmla="*/ 1343692 w 2609850"/>
              <a:gd name="connsiteY1" fmla="*/ 2568279 h 2600325"/>
              <a:gd name="connsiteX2" fmla="*/ 1308545 w 2609850"/>
              <a:gd name="connsiteY2" fmla="*/ 2532465 h 2600325"/>
              <a:gd name="connsiteX3" fmla="*/ 1273397 w 2609850"/>
              <a:gd name="connsiteY3" fmla="*/ 2568279 h 2600325"/>
              <a:gd name="connsiteX4" fmla="*/ 1188434 w 2609850"/>
              <a:gd name="connsiteY4" fmla="*/ 2599521 h 2600325"/>
              <a:gd name="connsiteX5" fmla="*/ 1110615 w 2609850"/>
              <a:gd name="connsiteY5" fmla="*/ 2553325 h 2600325"/>
              <a:gd name="connsiteX6" fmla="*/ 1082612 w 2609850"/>
              <a:gd name="connsiteY6" fmla="*/ 2511701 h 2600325"/>
              <a:gd name="connsiteX7" fmla="*/ 1041654 w 2609850"/>
              <a:gd name="connsiteY7" fmla="*/ 2540371 h 2600325"/>
              <a:gd name="connsiteX8" fmla="*/ 952310 w 2609850"/>
              <a:gd name="connsiteY8" fmla="*/ 2555420 h 2600325"/>
              <a:gd name="connsiteX9" fmla="*/ 884206 w 2609850"/>
              <a:gd name="connsiteY9" fmla="*/ 2495603 h 2600325"/>
              <a:gd name="connsiteX10" fmla="*/ 864489 w 2609850"/>
              <a:gd name="connsiteY10" fmla="*/ 2449693 h 2600325"/>
              <a:gd name="connsiteX11" fmla="*/ 818864 w 2609850"/>
              <a:gd name="connsiteY11" fmla="*/ 2470362 h 2600325"/>
              <a:gd name="connsiteX12" fmla="*/ 728282 w 2609850"/>
              <a:gd name="connsiteY12" fmla="*/ 2468648 h 2600325"/>
              <a:gd name="connsiteX13" fmla="*/ 672465 w 2609850"/>
              <a:gd name="connsiteY13" fmla="*/ 2397305 h 2600325"/>
              <a:gd name="connsiteX14" fmla="*/ 661511 w 2609850"/>
              <a:gd name="connsiteY14" fmla="*/ 2348442 h 2600325"/>
              <a:gd name="connsiteX15" fmla="*/ 612839 w 2609850"/>
              <a:gd name="connsiteY15" fmla="*/ 2360348 h 2600325"/>
              <a:gd name="connsiteX16" fmla="*/ 524161 w 2609850"/>
              <a:gd name="connsiteY16" fmla="*/ 2342060 h 2600325"/>
              <a:gd name="connsiteX17" fmla="*/ 482346 w 2609850"/>
              <a:gd name="connsiteY17" fmla="*/ 2261765 h 2600325"/>
              <a:gd name="connsiteX18" fmla="*/ 480536 w 2609850"/>
              <a:gd name="connsiteY18" fmla="*/ 2211663 h 2600325"/>
              <a:gd name="connsiteX19" fmla="*/ 430435 w 2609850"/>
              <a:gd name="connsiteY19" fmla="*/ 2214425 h 2600325"/>
              <a:gd name="connsiteX20" fmla="*/ 346615 w 2609850"/>
              <a:gd name="connsiteY20" fmla="*/ 2180231 h 2600325"/>
              <a:gd name="connsiteX21" fmla="*/ 320231 w 2609850"/>
              <a:gd name="connsiteY21" fmla="*/ 2093648 h 2600325"/>
              <a:gd name="connsiteX22" fmla="*/ 327660 w 2609850"/>
              <a:gd name="connsiteY22" fmla="*/ 2044023 h 2600325"/>
              <a:gd name="connsiteX23" fmla="*/ 277940 w 2609850"/>
              <a:gd name="connsiteY23" fmla="*/ 2037641 h 2600325"/>
              <a:gd name="connsiteX24" fmla="*/ 201740 w 2609850"/>
              <a:gd name="connsiteY24" fmla="*/ 1988683 h 2600325"/>
              <a:gd name="connsiteX25" fmla="*/ 191643 w 2609850"/>
              <a:gd name="connsiteY25" fmla="*/ 1898672 h 2600325"/>
              <a:gd name="connsiteX26" fmla="*/ 208026 w 2609850"/>
              <a:gd name="connsiteY26" fmla="*/ 1851332 h 2600325"/>
              <a:gd name="connsiteX27" fmla="*/ 160401 w 2609850"/>
              <a:gd name="connsiteY27" fmla="*/ 1835902 h 2600325"/>
              <a:gd name="connsiteX28" fmla="*/ 94583 w 2609850"/>
              <a:gd name="connsiteY28" fmla="*/ 1773704 h 2600325"/>
              <a:gd name="connsiteX29" fmla="*/ 101251 w 2609850"/>
              <a:gd name="connsiteY29" fmla="*/ 1683311 h 2600325"/>
              <a:gd name="connsiteX30" fmla="*/ 126016 w 2609850"/>
              <a:gd name="connsiteY30" fmla="*/ 1639877 h 2600325"/>
              <a:gd name="connsiteX31" fmla="*/ 82391 w 2609850"/>
              <a:gd name="connsiteY31" fmla="*/ 1616065 h 2600325"/>
              <a:gd name="connsiteX32" fmla="*/ 29242 w 2609850"/>
              <a:gd name="connsiteY32" fmla="*/ 1542722 h 2600325"/>
              <a:gd name="connsiteX33" fmla="*/ 52483 w 2609850"/>
              <a:gd name="connsiteY33" fmla="*/ 1455188 h 2600325"/>
              <a:gd name="connsiteX34" fmla="*/ 84868 w 2609850"/>
              <a:gd name="connsiteY34" fmla="*/ 1416992 h 2600325"/>
              <a:gd name="connsiteX35" fmla="*/ 45911 w 2609850"/>
              <a:gd name="connsiteY35" fmla="*/ 1385274 h 2600325"/>
              <a:gd name="connsiteX36" fmla="*/ 7144 w 2609850"/>
              <a:gd name="connsiteY36" fmla="*/ 1303645 h 2600325"/>
              <a:gd name="connsiteX37" fmla="*/ 46006 w 2609850"/>
              <a:gd name="connsiteY37" fmla="*/ 1221920 h 2600325"/>
              <a:gd name="connsiteX38" fmla="*/ 84963 w 2609850"/>
              <a:gd name="connsiteY38" fmla="*/ 1190202 h 2600325"/>
              <a:gd name="connsiteX39" fmla="*/ 52578 w 2609850"/>
              <a:gd name="connsiteY39" fmla="*/ 1152007 h 2600325"/>
              <a:gd name="connsiteX40" fmla="*/ 29242 w 2609850"/>
              <a:gd name="connsiteY40" fmla="*/ 1064472 h 2600325"/>
              <a:gd name="connsiteX41" fmla="*/ 82391 w 2609850"/>
              <a:gd name="connsiteY41" fmla="*/ 991130 h 2600325"/>
              <a:gd name="connsiteX42" fmla="*/ 126302 w 2609850"/>
              <a:gd name="connsiteY42" fmla="*/ 967127 h 2600325"/>
              <a:gd name="connsiteX43" fmla="*/ 101537 w 2609850"/>
              <a:gd name="connsiteY43" fmla="*/ 923693 h 2600325"/>
              <a:gd name="connsiteX44" fmla="*/ 94869 w 2609850"/>
              <a:gd name="connsiteY44" fmla="*/ 833396 h 2600325"/>
              <a:gd name="connsiteX45" fmla="*/ 160687 w 2609850"/>
              <a:gd name="connsiteY45" fmla="*/ 771197 h 2600325"/>
              <a:gd name="connsiteX46" fmla="*/ 208312 w 2609850"/>
              <a:gd name="connsiteY46" fmla="*/ 755767 h 2600325"/>
              <a:gd name="connsiteX47" fmla="*/ 191929 w 2609850"/>
              <a:gd name="connsiteY47" fmla="*/ 708428 h 2600325"/>
              <a:gd name="connsiteX48" fmla="*/ 202025 w 2609850"/>
              <a:gd name="connsiteY48" fmla="*/ 618416 h 2600325"/>
              <a:gd name="connsiteX49" fmla="*/ 278130 w 2609850"/>
              <a:gd name="connsiteY49" fmla="*/ 569458 h 2600325"/>
              <a:gd name="connsiteX50" fmla="*/ 327850 w 2609850"/>
              <a:gd name="connsiteY50" fmla="*/ 563076 h 2600325"/>
              <a:gd name="connsiteX51" fmla="*/ 320421 w 2609850"/>
              <a:gd name="connsiteY51" fmla="*/ 513451 h 2600325"/>
              <a:gd name="connsiteX52" fmla="*/ 346805 w 2609850"/>
              <a:gd name="connsiteY52" fmla="*/ 426869 h 2600325"/>
              <a:gd name="connsiteX53" fmla="*/ 430625 w 2609850"/>
              <a:gd name="connsiteY53" fmla="*/ 392674 h 2600325"/>
              <a:gd name="connsiteX54" fmla="*/ 480727 w 2609850"/>
              <a:gd name="connsiteY54" fmla="*/ 395436 h 2600325"/>
              <a:gd name="connsiteX55" fmla="*/ 482537 w 2609850"/>
              <a:gd name="connsiteY55" fmla="*/ 345335 h 2600325"/>
              <a:gd name="connsiteX56" fmla="*/ 524256 w 2609850"/>
              <a:gd name="connsiteY56" fmla="*/ 265039 h 2600325"/>
              <a:gd name="connsiteX57" fmla="*/ 612934 w 2609850"/>
              <a:gd name="connsiteY57" fmla="*/ 246751 h 2600325"/>
              <a:gd name="connsiteX58" fmla="*/ 661607 w 2609850"/>
              <a:gd name="connsiteY58" fmla="*/ 258657 h 2600325"/>
              <a:gd name="connsiteX59" fmla="*/ 672560 w 2609850"/>
              <a:gd name="connsiteY59" fmla="*/ 209794 h 2600325"/>
              <a:gd name="connsiteX60" fmla="*/ 728377 w 2609850"/>
              <a:gd name="connsiteY60" fmla="*/ 138452 h 2600325"/>
              <a:gd name="connsiteX61" fmla="*/ 818960 w 2609850"/>
              <a:gd name="connsiteY61" fmla="*/ 136737 h 2600325"/>
              <a:gd name="connsiteX62" fmla="*/ 864584 w 2609850"/>
              <a:gd name="connsiteY62" fmla="*/ 157406 h 2600325"/>
              <a:gd name="connsiteX63" fmla="*/ 884301 w 2609850"/>
              <a:gd name="connsiteY63" fmla="*/ 111496 h 2600325"/>
              <a:gd name="connsiteX64" fmla="*/ 952405 w 2609850"/>
              <a:gd name="connsiteY64" fmla="*/ 51679 h 2600325"/>
              <a:gd name="connsiteX65" fmla="*/ 1041749 w 2609850"/>
              <a:gd name="connsiteY65" fmla="*/ 66728 h 2600325"/>
              <a:gd name="connsiteX66" fmla="*/ 1082707 w 2609850"/>
              <a:gd name="connsiteY66" fmla="*/ 95399 h 2600325"/>
              <a:gd name="connsiteX67" fmla="*/ 1110710 w 2609850"/>
              <a:gd name="connsiteY67" fmla="*/ 53774 h 2600325"/>
              <a:gd name="connsiteX68" fmla="*/ 1188530 w 2609850"/>
              <a:gd name="connsiteY68" fmla="*/ 7578 h 2600325"/>
              <a:gd name="connsiteX69" fmla="*/ 1273493 w 2609850"/>
              <a:gd name="connsiteY69" fmla="*/ 38820 h 2600325"/>
              <a:gd name="connsiteX70" fmla="*/ 1308640 w 2609850"/>
              <a:gd name="connsiteY70" fmla="*/ 74634 h 2600325"/>
              <a:gd name="connsiteX71" fmla="*/ 1343787 w 2609850"/>
              <a:gd name="connsiteY71" fmla="*/ 38820 h 2600325"/>
              <a:gd name="connsiteX72" fmla="*/ 1428750 w 2609850"/>
              <a:gd name="connsiteY72" fmla="*/ 7578 h 2600325"/>
              <a:gd name="connsiteX73" fmla="*/ 1506569 w 2609850"/>
              <a:gd name="connsiteY73" fmla="*/ 53774 h 2600325"/>
              <a:gd name="connsiteX74" fmla="*/ 1534573 w 2609850"/>
              <a:gd name="connsiteY74" fmla="*/ 95399 h 2600325"/>
              <a:gd name="connsiteX75" fmla="*/ 1575530 w 2609850"/>
              <a:gd name="connsiteY75" fmla="*/ 66728 h 2600325"/>
              <a:gd name="connsiteX76" fmla="*/ 1664875 w 2609850"/>
              <a:gd name="connsiteY76" fmla="*/ 51679 h 2600325"/>
              <a:gd name="connsiteX77" fmla="*/ 1732883 w 2609850"/>
              <a:gd name="connsiteY77" fmla="*/ 111496 h 2600325"/>
              <a:gd name="connsiteX78" fmla="*/ 1752600 w 2609850"/>
              <a:gd name="connsiteY78" fmla="*/ 157406 h 2600325"/>
              <a:gd name="connsiteX79" fmla="*/ 1798225 w 2609850"/>
              <a:gd name="connsiteY79" fmla="*/ 136737 h 2600325"/>
              <a:gd name="connsiteX80" fmla="*/ 1888808 w 2609850"/>
              <a:gd name="connsiteY80" fmla="*/ 138452 h 2600325"/>
              <a:gd name="connsiteX81" fmla="*/ 1944624 w 2609850"/>
              <a:gd name="connsiteY81" fmla="*/ 209794 h 2600325"/>
              <a:gd name="connsiteX82" fmla="*/ 1955578 w 2609850"/>
              <a:gd name="connsiteY82" fmla="*/ 258657 h 2600325"/>
              <a:gd name="connsiteX83" fmla="*/ 2004251 w 2609850"/>
              <a:gd name="connsiteY83" fmla="*/ 246751 h 2600325"/>
              <a:gd name="connsiteX84" fmla="*/ 2092928 w 2609850"/>
              <a:gd name="connsiteY84" fmla="*/ 265039 h 2600325"/>
              <a:gd name="connsiteX85" fmla="*/ 2134743 w 2609850"/>
              <a:gd name="connsiteY85" fmla="*/ 345335 h 2600325"/>
              <a:gd name="connsiteX86" fmla="*/ 2136553 w 2609850"/>
              <a:gd name="connsiteY86" fmla="*/ 395436 h 2600325"/>
              <a:gd name="connsiteX87" fmla="*/ 2186654 w 2609850"/>
              <a:gd name="connsiteY87" fmla="*/ 392674 h 2600325"/>
              <a:gd name="connsiteX88" fmla="*/ 2270474 w 2609850"/>
              <a:gd name="connsiteY88" fmla="*/ 426869 h 2600325"/>
              <a:gd name="connsiteX89" fmla="*/ 2296859 w 2609850"/>
              <a:gd name="connsiteY89" fmla="*/ 513451 h 2600325"/>
              <a:gd name="connsiteX90" fmla="*/ 2289429 w 2609850"/>
              <a:gd name="connsiteY90" fmla="*/ 563076 h 2600325"/>
              <a:gd name="connsiteX91" fmla="*/ 2339150 w 2609850"/>
              <a:gd name="connsiteY91" fmla="*/ 569458 h 2600325"/>
              <a:gd name="connsiteX92" fmla="*/ 2415350 w 2609850"/>
              <a:gd name="connsiteY92" fmla="*/ 618416 h 2600325"/>
              <a:gd name="connsiteX93" fmla="*/ 2425446 w 2609850"/>
              <a:gd name="connsiteY93" fmla="*/ 708428 h 2600325"/>
              <a:gd name="connsiteX94" fmla="*/ 2409063 w 2609850"/>
              <a:gd name="connsiteY94" fmla="*/ 755767 h 2600325"/>
              <a:gd name="connsiteX95" fmla="*/ 2456688 w 2609850"/>
              <a:gd name="connsiteY95" fmla="*/ 771197 h 2600325"/>
              <a:gd name="connsiteX96" fmla="*/ 2522506 w 2609850"/>
              <a:gd name="connsiteY96" fmla="*/ 833396 h 2600325"/>
              <a:gd name="connsiteX97" fmla="*/ 2515743 w 2609850"/>
              <a:gd name="connsiteY97" fmla="*/ 923693 h 2600325"/>
              <a:gd name="connsiteX98" fmla="*/ 2490978 w 2609850"/>
              <a:gd name="connsiteY98" fmla="*/ 967127 h 2600325"/>
              <a:gd name="connsiteX99" fmla="*/ 2534888 w 2609850"/>
              <a:gd name="connsiteY99" fmla="*/ 991130 h 2600325"/>
              <a:gd name="connsiteX100" fmla="*/ 2588038 w 2609850"/>
              <a:gd name="connsiteY100" fmla="*/ 1064472 h 2600325"/>
              <a:gd name="connsiteX101" fmla="*/ 2564702 w 2609850"/>
              <a:gd name="connsiteY101" fmla="*/ 1152007 h 2600325"/>
              <a:gd name="connsiteX102" fmla="*/ 2532316 w 2609850"/>
              <a:gd name="connsiteY102" fmla="*/ 1190202 h 2600325"/>
              <a:gd name="connsiteX103" fmla="*/ 2571274 w 2609850"/>
              <a:gd name="connsiteY103" fmla="*/ 1221920 h 2600325"/>
              <a:gd name="connsiteX104" fmla="*/ 2610136 w 2609850"/>
              <a:gd name="connsiteY104" fmla="*/ 1303645 h 2600325"/>
              <a:gd name="connsiteX105" fmla="*/ 2571274 w 2609850"/>
              <a:gd name="connsiteY105" fmla="*/ 1385369 h 2600325"/>
              <a:gd name="connsiteX106" fmla="*/ 2532316 w 2609850"/>
              <a:gd name="connsiteY106" fmla="*/ 1417088 h 2600325"/>
              <a:gd name="connsiteX107" fmla="*/ 2564702 w 2609850"/>
              <a:gd name="connsiteY107" fmla="*/ 1455283 h 2600325"/>
              <a:gd name="connsiteX108" fmla="*/ 2587943 w 2609850"/>
              <a:gd name="connsiteY108" fmla="*/ 1542818 h 2600325"/>
              <a:gd name="connsiteX109" fmla="*/ 2534793 w 2609850"/>
              <a:gd name="connsiteY109" fmla="*/ 1616160 h 2600325"/>
              <a:gd name="connsiteX110" fmla="*/ 2490883 w 2609850"/>
              <a:gd name="connsiteY110" fmla="*/ 1640163 h 2600325"/>
              <a:gd name="connsiteX111" fmla="*/ 2515648 w 2609850"/>
              <a:gd name="connsiteY111" fmla="*/ 1683597 h 2600325"/>
              <a:gd name="connsiteX112" fmla="*/ 2522411 w 2609850"/>
              <a:gd name="connsiteY112" fmla="*/ 1773894 h 2600325"/>
              <a:gd name="connsiteX113" fmla="*/ 2456593 w 2609850"/>
              <a:gd name="connsiteY113" fmla="*/ 1836092 h 2600325"/>
              <a:gd name="connsiteX114" fmla="*/ 2408968 w 2609850"/>
              <a:gd name="connsiteY114" fmla="*/ 1851523 h 2600325"/>
              <a:gd name="connsiteX115" fmla="*/ 2425351 w 2609850"/>
              <a:gd name="connsiteY115" fmla="*/ 1898862 h 2600325"/>
              <a:gd name="connsiteX116" fmla="*/ 2415254 w 2609850"/>
              <a:gd name="connsiteY116" fmla="*/ 1988873 h 2600325"/>
              <a:gd name="connsiteX117" fmla="*/ 2339150 w 2609850"/>
              <a:gd name="connsiteY117" fmla="*/ 2037832 h 2600325"/>
              <a:gd name="connsiteX118" fmla="*/ 2289429 w 2609850"/>
              <a:gd name="connsiteY118" fmla="*/ 2044214 h 2600325"/>
              <a:gd name="connsiteX119" fmla="*/ 2296859 w 2609850"/>
              <a:gd name="connsiteY119" fmla="*/ 2093839 h 2600325"/>
              <a:gd name="connsiteX120" fmla="*/ 2270474 w 2609850"/>
              <a:gd name="connsiteY120" fmla="*/ 2180421 h 2600325"/>
              <a:gd name="connsiteX121" fmla="*/ 2186654 w 2609850"/>
              <a:gd name="connsiteY121" fmla="*/ 2214616 h 2600325"/>
              <a:gd name="connsiteX122" fmla="*/ 2136553 w 2609850"/>
              <a:gd name="connsiteY122" fmla="*/ 2211854 h 2600325"/>
              <a:gd name="connsiteX123" fmla="*/ 2134743 w 2609850"/>
              <a:gd name="connsiteY123" fmla="*/ 2261955 h 2600325"/>
              <a:gd name="connsiteX124" fmla="*/ 2092928 w 2609850"/>
              <a:gd name="connsiteY124" fmla="*/ 2342251 h 2600325"/>
              <a:gd name="connsiteX125" fmla="*/ 2004251 w 2609850"/>
              <a:gd name="connsiteY125" fmla="*/ 2360539 h 2600325"/>
              <a:gd name="connsiteX126" fmla="*/ 1955578 w 2609850"/>
              <a:gd name="connsiteY126" fmla="*/ 2348633 h 2600325"/>
              <a:gd name="connsiteX127" fmla="*/ 1944624 w 2609850"/>
              <a:gd name="connsiteY127" fmla="*/ 2397496 h 2600325"/>
              <a:gd name="connsiteX128" fmla="*/ 1888808 w 2609850"/>
              <a:gd name="connsiteY128" fmla="*/ 2468838 h 2600325"/>
              <a:gd name="connsiteX129" fmla="*/ 1798225 w 2609850"/>
              <a:gd name="connsiteY129" fmla="*/ 2470553 h 2600325"/>
              <a:gd name="connsiteX130" fmla="*/ 1752600 w 2609850"/>
              <a:gd name="connsiteY130" fmla="*/ 2449884 h 2600325"/>
              <a:gd name="connsiteX131" fmla="*/ 1732883 w 2609850"/>
              <a:gd name="connsiteY131" fmla="*/ 2495794 h 2600325"/>
              <a:gd name="connsiteX132" fmla="*/ 1664875 w 2609850"/>
              <a:gd name="connsiteY132" fmla="*/ 2555611 h 2600325"/>
              <a:gd name="connsiteX133" fmla="*/ 1575530 w 2609850"/>
              <a:gd name="connsiteY133" fmla="*/ 2540561 h 2600325"/>
              <a:gd name="connsiteX134" fmla="*/ 1534573 w 2609850"/>
              <a:gd name="connsiteY134" fmla="*/ 2511891 h 2600325"/>
              <a:gd name="connsiteX135" fmla="*/ 1506569 w 2609850"/>
              <a:gd name="connsiteY135" fmla="*/ 2553516 h 2600325"/>
              <a:gd name="connsiteX136" fmla="*/ 1428655 w 2609850"/>
              <a:gd name="connsiteY136" fmla="*/ 2599712 h 2600325"/>
              <a:gd name="connsiteX137" fmla="*/ 1418939 w 2609850"/>
              <a:gd name="connsiteY137" fmla="*/ 2599998 h 260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2609850" h="2600325">
                <a:moveTo>
                  <a:pt x="1418939" y="2599998"/>
                </a:moveTo>
                <a:cubicBezTo>
                  <a:pt x="1390745" y="2599998"/>
                  <a:pt x="1363694" y="2588758"/>
                  <a:pt x="1343692" y="2568279"/>
                </a:cubicBezTo>
                <a:lnTo>
                  <a:pt x="1308545" y="2532465"/>
                </a:lnTo>
                <a:lnTo>
                  <a:pt x="1273397" y="2568279"/>
                </a:lnTo>
                <a:cubicBezTo>
                  <a:pt x="1251109" y="2591044"/>
                  <a:pt x="1220153" y="2602379"/>
                  <a:pt x="1188434" y="2599521"/>
                </a:cubicBezTo>
                <a:cubicBezTo>
                  <a:pt x="1156716" y="2596568"/>
                  <a:pt x="1128332" y="2579804"/>
                  <a:pt x="1110615" y="2553325"/>
                </a:cubicBezTo>
                <a:lnTo>
                  <a:pt x="1082612" y="2511701"/>
                </a:lnTo>
                <a:lnTo>
                  <a:pt x="1041654" y="2540371"/>
                </a:lnTo>
                <a:cubicBezTo>
                  <a:pt x="1015556" y="2558659"/>
                  <a:pt x="982980" y="2564184"/>
                  <a:pt x="952310" y="2555420"/>
                </a:cubicBezTo>
                <a:cubicBezTo>
                  <a:pt x="921639" y="2546658"/>
                  <a:pt x="896874" y="2524941"/>
                  <a:pt x="884206" y="2495603"/>
                </a:cubicBezTo>
                <a:lnTo>
                  <a:pt x="864489" y="2449693"/>
                </a:lnTo>
                <a:lnTo>
                  <a:pt x="818864" y="2470362"/>
                </a:lnTo>
                <a:cubicBezTo>
                  <a:pt x="789813" y="2483507"/>
                  <a:pt x="756857" y="2482935"/>
                  <a:pt x="728282" y="2468648"/>
                </a:cubicBezTo>
                <a:cubicBezTo>
                  <a:pt x="699802" y="2454456"/>
                  <a:pt x="679418" y="2428452"/>
                  <a:pt x="672465" y="2397305"/>
                </a:cubicBezTo>
                <a:lnTo>
                  <a:pt x="661511" y="2348442"/>
                </a:lnTo>
                <a:lnTo>
                  <a:pt x="612839" y="2360348"/>
                </a:lnTo>
                <a:cubicBezTo>
                  <a:pt x="581882" y="2367968"/>
                  <a:pt x="549593" y="2361301"/>
                  <a:pt x="524161" y="2342060"/>
                </a:cubicBezTo>
                <a:cubicBezTo>
                  <a:pt x="498729" y="2322820"/>
                  <a:pt x="483489" y="2293578"/>
                  <a:pt x="482346" y="2261765"/>
                </a:cubicBezTo>
                <a:lnTo>
                  <a:pt x="480536" y="2211663"/>
                </a:lnTo>
                <a:lnTo>
                  <a:pt x="430435" y="2214425"/>
                </a:lnTo>
                <a:cubicBezTo>
                  <a:pt x="398717" y="2216235"/>
                  <a:pt x="368141" y="2203758"/>
                  <a:pt x="346615" y="2180231"/>
                </a:cubicBezTo>
                <a:cubicBezTo>
                  <a:pt x="325088" y="2156704"/>
                  <a:pt x="315563" y="2125176"/>
                  <a:pt x="320231" y="2093648"/>
                </a:cubicBezTo>
                <a:lnTo>
                  <a:pt x="327660" y="2044023"/>
                </a:lnTo>
                <a:lnTo>
                  <a:pt x="277940" y="2037641"/>
                </a:lnTo>
                <a:cubicBezTo>
                  <a:pt x="246317" y="2033546"/>
                  <a:pt x="218599" y="2015734"/>
                  <a:pt x="201740" y="1988683"/>
                </a:cubicBezTo>
                <a:cubicBezTo>
                  <a:pt x="184976" y="1961632"/>
                  <a:pt x="181261" y="1928771"/>
                  <a:pt x="191643" y="1898672"/>
                </a:cubicBezTo>
                <a:lnTo>
                  <a:pt x="208026" y="1851332"/>
                </a:lnTo>
                <a:lnTo>
                  <a:pt x="160401" y="1835902"/>
                </a:lnTo>
                <a:cubicBezTo>
                  <a:pt x="130112" y="1826091"/>
                  <a:pt x="106109" y="1803422"/>
                  <a:pt x="94583" y="1773704"/>
                </a:cubicBezTo>
                <a:cubicBezTo>
                  <a:pt x="83058" y="1743986"/>
                  <a:pt x="85534" y="1711029"/>
                  <a:pt x="101251" y="1683311"/>
                </a:cubicBezTo>
                <a:lnTo>
                  <a:pt x="126016" y="1639877"/>
                </a:lnTo>
                <a:lnTo>
                  <a:pt x="82391" y="1616065"/>
                </a:lnTo>
                <a:cubicBezTo>
                  <a:pt x="54388" y="1600825"/>
                  <a:pt x="35052" y="1574060"/>
                  <a:pt x="29242" y="1542722"/>
                </a:cubicBezTo>
                <a:cubicBezTo>
                  <a:pt x="23432" y="1511385"/>
                  <a:pt x="31909" y="1479476"/>
                  <a:pt x="52483" y="1455188"/>
                </a:cubicBezTo>
                <a:lnTo>
                  <a:pt x="84868" y="1416992"/>
                </a:lnTo>
                <a:lnTo>
                  <a:pt x="45911" y="1385274"/>
                </a:lnTo>
                <a:cubicBezTo>
                  <a:pt x="21336" y="1365272"/>
                  <a:pt x="7144" y="1335458"/>
                  <a:pt x="7144" y="1303645"/>
                </a:cubicBezTo>
                <a:cubicBezTo>
                  <a:pt x="7144" y="1271831"/>
                  <a:pt x="21336" y="1242018"/>
                  <a:pt x="46006" y="1221920"/>
                </a:cubicBezTo>
                <a:lnTo>
                  <a:pt x="84963" y="1190202"/>
                </a:lnTo>
                <a:lnTo>
                  <a:pt x="52578" y="1152007"/>
                </a:lnTo>
                <a:cubicBezTo>
                  <a:pt x="31909" y="1127718"/>
                  <a:pt x="23432" y="1095809"/>
                  <a:pt x="29242" y="1064472"/>
                </a:cubicBezTo>
                <a:cubicBezTo>
                  <a:pt x="35052" y="1033135"/>
                  <a:pt x="54483" y="1006465"/>
                  <a:pt x="82391" y="991130"/>
                </a:cubicBezTo>
                <a:lnTo>
                  <a:pt x="126302" y="967127"/>
                </a:lnTo>
                <a:lnTo>
                  <a:pt x="101537" y="923693"/>
                </a:lnTo>
                <a:cubicBezTo>
                  <a:pt x="85725" y="895975"/>
                  <a:pt x="83344" y="863114"/>
                  <a:pt x="94869" y="833396"/>
                </a:cubicBezTo>
                <a:cubicBezTo>
                  <a:pt x="106394" y="803678"/>
                  <a:pt x="130397" y="781008"/>
                  <a:pt x="160687" y="771197"/>
                </a:cubicBezTo>
                <a:lnTo>
                  <a:pt x="208312" y="755767"/>
                </a:lnTo>
                <a:lnTo>
                  <a:pt x="191929" y="708428"/>
                </a:lnTo>
                <a:cubicBezTo>
                  <a:pt x="181547" y="678329"/>
                  <a:pt x="185166" y="645467"/>
                  <a:pt x="202025" y="618416"/>
                </a:cubicBezTo>
                <a:cubicBezTo>
                  <a:pt x="218789" y="591365"/>
                  <a:pt x="246602" y="573458"/>
                  <a:pt x="278130" y="569458"/>
                </a:cubicBezTo>
                <a:lnTo>
                  <a:pt x="327850" y="563076"/>
                </a:lnTo>
                <a:lnTo>
                  <a:pt x="320421" y="513451"/>
                </a:lnTo>
                <a:cubicBezTo>
                  <a:pt x="315754" y="481923"/>
                  <a:pt x="325374" y="450395"/>
                  <a:pt x="346805" y="426869"/>
                </a:cubicBezTo>
                <a:cubicBezTo>
                  <a:pt x="368237" y="403342"/>
                  <a:pt x="398812" y="390959"/>
                  <a:pt x="430625" y="392674"/>
                </a:cubicBezTo>
                <a:lnTo>
                  <a:pt x="480727" y="395436"/>
                </a:lnTo>
                <a:lnTo>
                  <a:pt x="482537" y="345335"/>
                </a:lnTo>
                <a:cubicBezTo>
                  <a:pt x="483680" y="313521"/>
                  <a:pt x="498920" y="284184"/>
                  <a:pt x="524256" y="265039"/>
                </a:cubicBezTo>
                <a:cubicBezTo>
                  <a:pt x="549688" y="245798"/>
                  <a:pt x="581978" y="239131"/>
                  <a:pt x="612934" y="246751"/>
                </a:cubicBezTo>
                <a:lnTo>
                  <a:pt x="661607" y="258657"/>
                </a:lnTo>
                <a:lnTo>
                  <a:pt x="672560" y="209794"/>
                </a:lnTo>
                <a:cubicBezTo>
                  <a:pt x="679513" y="178742"/>
                  <a:pt x="699897" y="152739"/>
                  <a:pt x="728377" y="138452"/>
                </a:cubicBezTo>
                <a:cubicBezTo>
                  <a:pt x="756857" y="124259"/>
                  <a:pt x="789908" y="123593"/>
                  <a:pt x="818960" y="136737"/>
                </a:cubicBezTo>
                <a:lnTo>
                  <a:pt x="864584" y="157406"/>
                </a:lnTo>
                <a:lnTo>
                  <a:pt x="884301" y="111496"/>
                </a:lnTo>
                <a:cubicBezTo>
                  <a:pt x="896874" y="82159"/>
                  <a:pt x="921734" y="60442"/>
                  <a:pt x="952405" y="51679"/>
                </a:cubicBezTo>
                <a:cubicBezTo>
                  <a:pt x="983075" y="43011"/>
                  <a:pt x="1015651" y="48440"/>
                  <a:pt x="1041749" y="66728"/>
                </a:cubicBezTo>
                <a:lnTo>
                  <a:pt x="1082707" y="95399"/>
                </a:lnTo>
                <a:lnTo>
                  <a:pt x="1110710" y="53774"/>
                </a:lnTo>
                <a:cubicBezTo>
                  <a:pt x="1128522" y="27390"/>
                  <a:pt x="1156907" y="10531"/>
                  <a:pt x="1188530" y="7578"/>
                </a:cubicBezTo>
                <a:cubicBezTo>
                  <a:pt x="1220153" y="4721"/>
                  <a:pt x="1251204" y="16055"/>
                  <a:pt x="1273493" y="38820"/>
                </a:cubicBezTo>
                <a:lnTo>
                  <a:pt x="1308640" y="74634"/>
                </a:lnTo>
                <a:lnTo>
                  <a:pt x="1343787" y="38820"/>
                </a:lnTo>
                <a:cubicBezTo>
                  <a:pt x="1366076" y="16055"/>
                  <a:pt x="1397032" y="4721"/>
                  <a:pt x="1428750" y="7578"/>
                </a:cubicBezTo>
                <a:cubicBezTo>
                  <a:pt x="1460468" y="10531"/>
                  <a:pt x="1488853" y="27295"/>
                  <a:pt x="1506569" y="53774"/>
                </a:cubicBezTo>
                <a:lnTo>
                  <a:pt x="1534573" y="95399"/>
                </a:lnTo>
                <a:lnTo>
                  <a:pt x="1575530" y="66728"/>
                </a:lnTo>
                <a:cubicBezTo>
                  <a:pt x="1601629" y="48440"/>
                  <a:pt x="1634204" y="42916"/>
                  <a:pt x="1664875" y="51679"/>
                </a:cubicBezTo>
                <a:cubicBezTo>
                  <a:pt x="1695545" y="60347"/>
                  <a:pt x="1720310" y="82159"/>
                  <a:pt x="1732883" y="111496"/>
                </a:cubicBezTo>
                <a:lnTo>
                  <a:pt x="1752600" y="157406"/>
                </a:lnTo>
                <a:lnTo>
                  <a:pt x="1798225" y="136737"/>
                </a:lnTo>
                <a:cubicBezTo>
                  <a:pt x="1827276" y="123593"/>
                  <a:pt x="1860233" y="124259"/>
                  <a:pt x="1888808" y="138452"/>
                </a:cubicBezTo>
                <a:cubicBezTo>
                  <a:pt x="1917287" y="152644"/>
                  <a:pt x="1937671" y="178647"/>
                  <a:pt x="1944624" y="209794"/>
                </a:cubicBezTo>
                <a:lnTo>
                  <a:pt x="1955578" y="258657"/>
                </a:lnTo>
                <a:lnTo>
                  <a:pt x="2004251" y="246751"/>
                </a:lnTo>
                <a:cubicBezTo>
                  <a:pt x="2035207" y="239226"/>
                  <a:pt x="2067497" y="245894"/>
                  <a:pt x="2092928" y="265039"/>
                </a:cubicBezTo>
                <a:cubicBezTo>
                  <a:pt x="2118360" y="284279"/>
                  <a:pt x="2133600" y="313521"/>
                  <a:pt x="2134743" y="345335"/>
                </a:cubicBezTo>
                <a:lnTo>
                  <a:pt x="2136553" y="395436"/>
                </a:lnTo>
                <a:lnTo>
                  <a:pt x="2186654" y="392674"/>
                </a:lnTo>
                <a:cubicBezTo>
                  <a:pt x="2218468" y="390864"/>
                  <a:pt x="2249043" y="403342"/>
                  <a:pt x="2270474" y="426869"/>
                </a:cubicBezTo>
                <a:cubicBezTo>
                  <a:pt x="2291906" y="450395"/>
                  <a:pt x="2301526" y="481923"/>
                  <a:pt x="2296859" y="513451"/>
                </a:cubicBezTo>
                <a:lnTo>
                  <a:pt x="2289429" y="563076"/>
                </a:lnTo>
                <a:lnTo>
                  <a:pt x="2339150" y="569458"/>
                </a:lnTo>
                <a:cubicBezTo>
                  <a:pt x="2370773" y="573554"/>
                  <a:pt x="2398490" y="591365"/>
                  <a:pt x="2415350" y="618416"/>
                </a:cubicBezTo>
                <a:cubicBezTo>
                  <a:pt x="2432114" y="645467"/>
                  <a:pt x="2435828" y="678329"/>
                  <a:pt x="2425446" y="708428"/>
                </a:cubicBezTo>
                <a:lnTo>
                  <a:pt x="2409063" y="755767"/>
                </a:lnTo>
                <a:lnTo>
                  <a:pt x="2456688" y="771197"/>
                </a:lnTo>
                <a:cubicBezTo>
                  <a:pt x="2486978" y="781008"/>
                  <a:pt x="2510981" y="803678"/>
                  <a:pt x="2522506" y="833396"/>
                </a:cubicBezTo>
                <a:cubicBezTo>
                  <a:pt x="2534031" y="863114"/>
                  <a:pt x="2531555" y="896070"/>
                  <a:pt x="2515743" y="923693"/>
                </a:cubicBezTo>
                <a:lnTo>
                  <a:pt x="2490978" y="967127"/>
                </a:lnTo>
                <a:lnTo>
                  <a:pt x="2534888" y="991130"/>
                </a:lnTo>
                <a:cubicBezTo>
                  <a:pt x="2562892" y="1006370"/>
                  <a:pt x="2582228" y="1033135"/>
                  <a:pt x="2588038" y="1064472"/>
                </a:cubicBezTo>
                <a:cubicBezTo>
                  <a:pt x="2593848" y="1095809"/>
                  <a:pt x="2585371" y="1127718"/>
                  <a:pt x="2564702" y="1152007"/>
                </a:cubicBezTo>
                <a:lnTo>
                  <a:pt x="2532316" y="1190202"/>
                </a:lnTo>
                <a:lnTo>
                  <a:pt x="2571274" y="1221920"/>
                </a:lnTo>
                <a:cubicBezTo>
                  <a:pt x="2595944" y="1242018"/>
                  <a:pt x="2610136" y="1271831"/>
                  <a:pt x="2610136" y="1303645"/>
                </a:cubicBezTo>
                <a:cubicBezTo>
                  <a:pt x="2610136" y="1335458"/>
                  <a:pt x="2595944" y="1365272"/>
                  <a:pt x="2571274" y="1385369"/>
                </a:cubicBezTo>
                <a:lnTo>
                  <a:pt x="2532316" y="1417088"/>
                </a:lnTo>
                <a:lnTo>
                  <a:pt x="2564702" y="1455283"/>
                </a:lnTo>
                <a:cubicBezTo>
                  <a:pt x="2585371" y="1479572"/>
                  <a:pt x="2593848" y="1511480"/>
                  <a:pt x="2587943" y="1542818"/>
                </a:cubicBezTo>
                <a:cubicBezTo>
                  <a:pt x="2582132" y="1574155"/>
                  <a:pt x="2562701" y="1600825"/>
                  <a:pt x="2534793" y="1616160"/>
                </a:cubicBezTo>
                <a:lnTo>
                  <a:pt x="2490883" y="1640163"/>
                </a:lnTo>
                <a:lnTo>
                  <a:pt x="2515648" y="1683597"/>
                </a:lnTo>
                <a:cubicBezTo>
                  <a:pt x="2531459" y="1711315"/>
                  <a:pt x="2533841" y="1744176"/>
                  <a:pt x="2522411" y="1773894"/>
                </a:cubicBezTo>
                <a:cubicBezTo>
                  <a:pt x="2510885" y="1803612"/>
                  <a:pt x="2486882" y="1826282"/>
                  <a:pt x="2456593" y="1836092"/>
                </a:cubicBezTo>
                <a:lnTo>
                  <a:pt x="2408968" y="1851523"/>
                </a:lnTo>
                <a:lnTo>
                  <a:pt x="2425351" y="1898862"/>
                </a:lnTo>
                <a:cubicBezTo>
                  <a:pt x="2435733" y="1928961"/>
                  <a:pt x="2432114" y="1961727"/>
                  <a:pt x="2415254" y="1988873"/>
                </a:cubicBezTo>
                <a:cubicBezTo>
                  <a:pt x="2398490" y="2015924"/>
                  <a:pt x="2370677" y="2033831"/>
                  <a:pt x="2339150" y="2037832"/>
                </a:cubicBezTo>
                <a:lnTo>
                  <a:pt x="2289429" y="2044214"/>
                </a:lnTo>
                <a:lnTo>
                  <a:pt x="2296859" y="2093839"/>
                </a:lnTo>
                <a:cubicBezTo>
                  <a:pt x="2301526" y="2125367"/>
                  <a:pt x="2291906" y="2156894"/>
                  <a:pt x="2270474" y="2180421"/>
                </a:cubicBezTo>
                <a:cubicBezTo>
                  <a:pt x="2249043" y="2203948"/>
                  <a:pt x="2218468" y="2216426"/>
                  <a:pt x="2186654" y="2214616"/>
                </a:cubicBezTo>
                <a:lnTo>
                  <a:pt x="2136553" y="2211854"/>
                </a:lnTo>
                <a:lnTo>
                  <a:pt x="2134743" y="2261955"/>
                </a:lnTo>
                <a:cubicBezTo>
                  <a:pt x="2133600" y="2293769"/>
                  <a:pt x="2118360" y="2323106"/>
                  <a:pt x="2092928" y="2342251"/>
                </a:cubicBezTo>
                <a:cubicBezTo>
                  <a:pt x="2067497" y="2361492"/>
                  <a:pt x="2035207" y="2368159"/>
                  <a:pt x="2004251" y="2360539"/>
                </a:cubicBezTo>
                <a:lnTo>
                  <a:pt x="1955578" y="2348633"/>
                </a:lnTo>
                <a:lnTo>
                  <a:pt x="1944624" y="2397496"/>
                </a:lnTo>
                <a:cubicBezTo>
                  <a:pt x="1937671" y="2428547"/>
                  <a:pt x="1917287" y="2454551"/>
                  <a:pt x="1888808" y="2468838"/>
                </a:cubicBezTo>
                <a:cubicBezTo>
                  <a:pt x="1860233" y="2483031"/>
                  <a:pt x="1827276" y="2483697"/>
                  <a:pt x="1798225" y="2470553"/>
                </a:cubicBezTo>
                <a:lnTo>
                  <a:pt x="1752600" y="2449884"/>
                </a:lnTo>
                <a:lnTo>
                  <a:pt x="1732883" y="2495794"/>
                </a:lnTo>
                <a:cubicBezTo>
                  <a:pt x="1720310" y="2525036"/>
                  <a:pt x="1695450" y="2546848"/>
                  <a:pt x="1664875" y="2555611"/>
                </a:cubicBezTo>
                <a:cubicBezTo>
                  <a:pt x="1634204" y="2564374"/>
                  <a:pt x="1601629" y="2558850"/>
                  <a:pt x="1575530" y="2540561"/>
                </a:cubicBezTo>
                <a:lnTo>
                  <a:pt x="1534573" y="2511891"/>
                </a:lnTo>
                <a:lnTo>
                  <a:pt x="1506569" y="2553516"/>
                </a:lnTo>
                <a:cubicBezTo>
                  <a:pt x="1488758" y="2579900"/>
                  <a:pt x="1460373" y="2596759"/>
                  <a:pt x="1428655" y="2599712"/>
                </a:cubicBezTo>
                <a:cubicBezTo>
                  <a:pt x="1425416" y="2599807"/>
                  <a:pt x="1422178" y="2599998"/>
                  <a:pt x="1418939" y="2599998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 dirty="0"/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DCE7FAFB-8CDC-4572-83FC-D06D94D0096E}"/>
              </a:ext>
            </a:extLst>
          </p:cNvPr>
          <p:cNvGrpSpPr/>
          <p:nvPr/>
        </p:nvGrpSpPr>
        <p:grpSpPr>
          <a:xfrm>
            <a:off x="-2304698" y="0"/>
            <a:ext cx="16211550" cy="6858000"/>
            <a:chOff x="-5581650" y="0"/>
            <a:chExt cx="16211550" cy="6858000"/>
          </a:xfrm>
        </p:grpSpPr>
        <p:sp>
          <p:nvSpPr>
            <p:cNvPr id="64" name="Parallélogramme 63">
              <a:extLst>
                <a:ext uri="{FF2B5EF4-FFF2-40B4-BE49-F238E27FC236}">
                  <a16:creationId xmlns:a16="http://schemas.microsoft.com/office/drawing/2014/main" id="{28588539-8A8B-4A9F-9221-67C3412C010B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Parallélogramme 64">
              <a:extLst>
                <a:ext uri="{FF2B5EF4-FFF2-40B4-BE49-F238E27FC236}">
                  <a16:creationId xmlns:a16="http://schemas.microsoft.com/office/drawing/2014/main" id="{6CEFA4BC-756A-47AB-9C22-288512B00712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Parallélogramme 65">
              <a:extLst>
                <a:ext uri="{FF2B5EF4-FFF2-40B4-BE49-F238E27FC236}">
                  <a16:creationId xmlns:a16="http://schemas.microsoft.com/office/drawing/2014/main" id="{71905367-ED7B-4CFF-B2A0-300CC51EDD7F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5E51B40-0EA8-4C2F-8512-C55A951C2E11}"/>
              </a:ext>
            </a:extLst>
          </p:cNvPr>
          <p:cNvGrpSpPr/>
          <p:nvPr/>
        </p:nvGrpSpPr>
        <p:grpSpPr>
          <a:xfrm>
            <a:off x="1948326" y="305160"/>
            <a:ext cx="8295348" cy="1044071"/>
            <a:chOff x="1948325" y="377731"/>
            <a:chExt cx="8295348" cy="104407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528031F-98A0-412D-B7B2-1124F6882EB1}"/>
                </a:ext>
              </a:extLst>
            </p:cNvPr>
            <p:cNvSpPr txBox="1"/>
            <p:nvPr/>
          </p:nvSpPr>
          <p:spPr>
            <a:xfrm>
              <a:off x="1948325" y="990915"/>
              <a:ext cx="8295348" cy="4308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chemeClr val="accent5"/>
                  </a:solidFill>
                </a:rPr>
                <a:t>when it’s noisy, when the teacher is far away or when it’s echoey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BAD2691-BA55-471E-ACDA-6188D2CC636B}"/>
                </a:ext>
              </a:extLst>
            </p:cNvPr>
            <p:cNvSpPr txBox="1"/>
            <p:nvPr/>
          </p:nvSpPr>
          <p:spPr>
            <a:xfrm>
              <a:off x="3721599" y="377731"/>
              <a:ext cx="4748799" cy="6832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800" dirty="0">
                  <a:solidFill>
                    <a:srgbClr val="0093B2"/>
                  </a:solidFill>
                  <a:latin typeface="+mj-lt"/>
                </a:rPr>
                <a:t>Roger</a:t>
              </a:r>
              <a:r>
                <a:rPr lang="en-US" sz="3600" b="1" baseline="30000" dirty="0">
                  <a:solidFill>
                    <a:srgbClr val="0093B2"/>
                  </a:solidFill>
                </a:rPr>
                <a:t>™</a:t>
              </a:r>
              <a:r>
                <a:rPr lang="en-US" sz="3200" dirty="0">
                  <a:solidFill>
                    <a:srgbClr val="0093B2"/>
                  </a:solidFill>
                  <a:latin typeface="Tragic Marker" panose="00000504000000000004" pitchFamily="2" charset="0"/>
                </a:rPr>
                <a:t> </a:t>
              </a:r>
              <a:r>
                <a:rPr lang="en-US" sz="4800" dirty="0">
                  <a:solidFill>
                    <a:srgbClr val="0093B2"/>
                  </a:solidFill>
                  <a:latin typeface="+mj-lt"/>
                </a:rPr>
                <a:t>also helps me</a:t>
              </a:r>
              <a:endParaRPr lang="en-US" sz="3600" dirty="0">
                <a:solidFill>
                  <a:srgbClr val="0093B2"/>
                </a:solidFill>
                <a:latin typeface="+mj-lt"/>
              </a:endParaRPr>
            </a:p>
          </p:txBody>
        </p: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AA347015-EBD1-40CC-A61C-684E920F8A76}"/>
              </a:ext>
            </a:extLst>
          </p:cNvPr>
          <p:cNvSpPr/>
          <p:nvPr/>
        </p:nvSpPr>
        <p:spPr>
          <a:xfrm>
            <a:off x="1035768" y="1973079"/>
            <a:ext cx="3910996" cy="3910995"/>
          </a:xfrm>
          <a:prstGeom prst="ellipse">
            <a:avLst/>
          </a:prstGeom>
          <a:solidFill>
            <a:srgbClr val="004466"/>
          </a:solidFill>
          <a:ln w="63500" cap="flat">
            <a:noFill/>
            <a:prstDash val="solid"/>
            <a:miter/>
          </a:ln>
          <a:effectLst>
            <a:outerShdw dist="76200" dir="13380000" algn="tl" rotWithShape="0">
              <a:srgbClr val="E0457B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7E42672-B054-429C-A343-447FBD8427AC}"/>
              </a:ext>
            </a:extLst>
          </p:cNvPr>
          <p:cNvGrpSpPr/>
          <p:nvPr/>
        </p:nvGrpSpPr>
        <p:grpSpPr>
          <a:xfrm>
            <a:off x="5675899" y="2068382"/>
            <a:ext cx="583561" cy="666042"/>
            <a:chOff x="8174647" y="5211628"/>
            <a:chExt cx="866407" cy="988866"/>
          </a:xfrm>
        </p:grpSpPr>
        <p:sp>
          <p:nvSpPr>
            <p:cNvPr id="13" name="Graphique 11">
              <a:extLst>
                <a:ext uri="{FF2B5EF4-FFF2-40B4-BE49-F238E27FC236}">
                  <a16:creationId xmlns:a16="http://schemas.microsoft.com/office/drawing/2014/main" id="{B220D90B-5F4E-493F-AB50-5BBAC8654A9D}"/>
                </a:ext>
              </a:extLst>
            </p:cNvPr>
            <p:cNvSpPr/>
            <p:nvPr/>
          </p:nvSpPr>
          <p:spPr>
            <a:xfrm rot="6423890">
              <a:off x="8151499" y="5234776"/>
              <a:ext cx="912704" cy="86640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50800" dir="2028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fr-FR" sz="1200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3AC68C2-4F9E-4FE5-A426-02B53BFE9CF7}"/>
                </a:ext>
              </a:extLst>
            </p:cNvPr>
            <p:cNvSpPr txBox="1"/>
            <p:nvPr/>
          </p:nvSpPr>
          <p:spPr>
            <a:xfrm>
              <a:off x="8397693" y="5240893"/>
              <a:ext cx="466950" cy="95960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Tragic Marker" panose="00000504000000000004" pitchFamily="2" charset="0"/>
                </a:rPr>
                <a:t>1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C307191-01CB-4C54-94E3-AC51E74DB6FF}"/>
              </a:ext>
            </a:extLst>
          </p:cNvPr>
          <p:cNvGrpSpPr/>
          <p:nvPr/>
        </p:nvGrpSpPr>
        <p:grpSpPr>
          <a:xfrm>
            <a:off x="5968867" y="3527502"/>
            <a:ext cx="689142" cy="697283"/>
            <a:chOff x="1367839" y="2640033"/>
            <a:chExt cx="689142" cy="697283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5B7A4CEE-5FF4-4C7C-ABC7-57D77E801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900000">
              <a:off x="1367839" y="2640033"/>
              <a:ext cx="689142" cy="677260"/>
            </a:xfrm>
            <a:prstGeom prst="rect">
              <a:avLst/>
            </a:prstGeom>
            <a:effectLst>
              <a:outerShdw dist="508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AC18DFC-4D4B-4E5B-B777-99660278EDF1}"/>
                </a:ext>
              </a:extLst>
            </p:cNvPr>
            <p:cNvSpPr txBox="1"/>
            <p:nvPr/>
          </p:nvSpPr>
          <p:spPr>
            <a:xfrm>
              <a:off x="1495193" y="2690985"/>
              <a:ext cx="415498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Tragic Marker" panose="00000504000000000004" pitchFamily="2" charset="0"/>
                </a:rPr>
                <a:t>2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37D3B3-C37D-4D37-81F7-085EB329F5E7}"/>
              </a:ext>
            </a:extLst>
          </p:cNvPr>
          <p:cNvGrpSpPr/>
          <p:nvPr/>
        </p:nvGrpSpPr>
        <p:grpSpPr>
          <a:xfrm>
            <a:off x="5636110" y="5017863"/>
            <a:ext cx="676708" cy="701158"/>
            <a:chOff x="5906728" y="4125233"/>
            <a:chExt cx="676708" cy="701158"/>
          </a:xfrm>
        </p:grpSpPr>
        <p:sp>
          <p:nvSpPr>
            <p:cNvPr id="18" name="Graphique 13">
              <a:extLst>
                <a:ext uri="{FF2B5EF4-FFF2-40B4-BE49-F238E27FC236}">
                  <a16:creationId xmlns:a16="http://schemas.microsoft.com/office/drawing/2014/main" id="{727B198D-FF0C-43B6-A3F9-44E872FA5929}"/>
                </a:ext>
              </a:extLst>
            </p:cNvPr>
            <p:cNvSpPr/>
            <p:nvPr/>
          </p:nvSpPr>
          <p:spPr>
            <a:xfrm>
              <a:off x="5906728" y="4125233"/>
              <a:ext cx="676708" cy="669018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D1A804D-E5A6-4F47-B820-6F128C52628D}"/>
                </a:ext>
              </a:extLst>
            </p:cNvPr>
            <p:cNvSpPr txBox="1"/>
            <p:nvPr/>
          </p:nvSpPr>
          <p:spPr>
            <a:xfrm>
              <a:off x="6029093" y="4180060"/>
              <a:ext cx="415498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Tragic Marker" panose="00000504000000000004" pitchFamily="2" charset="0"/>
                </a:rPr>
                <a:t>3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13C163CD-BDDA-4101-8C66-6B9B099F7EF7}"/>
              </a:ext>
            </a:extLst>
          </p:cNvPr>
          <p:cNvSpPr txBox="1"/>
          <p:nvPr/>
        </p:nvSpPr>
        <p:spPr>
          <a:xfrm>
            <a:off x="6410331" y="2036261"/>
            <a:ext cx="3511998" cy="7858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5"/>
                </a:solidFill>
              </a:rPr>
              <a:t>The teacher wears</a:t>
            </a:r>
            <a:br>
              <a:rPr lang="en-US" sz="2400" dirty="0">
                <a:solidFill>
                  <a:schemeClr val="accent5"/>
                </a:solidFill>
              </a:rPr>
            </a:br>
            <a:r>
              <a:rPr lang="en-US" sz="2400" dirty="0">
                <a:solidFill>
                  <a:schemeClr val="accent5"/>
                </a:solidFill>
              </a:rPr>
              <a:t>a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  <a:latin typeface="+mj-lt"/>
              </a:rPr>
              <a:t>special microphone</a:t>
            </a:r>
            <a:endParaRPr 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E2D73A-F604-4042-8471-85A44A6A5AAB}"/>
              </a:ext>
            </a:extLst>
          </p:cNvPr>
          <p:cNvSpPr txBox="1"/>
          <p:nvPr/>
        </p:nvSpPr>
        <p:spPr>
          <a:xfrm>
            <a:off x="6778630" y="3524213"/>
            <a:ext cx="5222869" cy="781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5"/>
                </a:solidFill>
              </a:rPr>
              <a:t>The microphone picks up their voice</a:t>
            </a:r>
            <a:br>
              <a:rPr lang="en-US" sz="2400" dirty="0">
                <a:solidFill>
                  <a:schemeClr val="accent5"/>
                </a:solidFill>
              </a:rPr>
            </a:br>
            <a:r>
              <a:rPr lang="en-US" sz="2400" dirty="0">
                <a:solidFill>
                  <a:schemeClr val="accent5"/>
                </a:solidFill>
              </a:rPr>
              <a:t>&amp; </a:t>
            </a:r>
            <a:r>
              <a:rPr lang="en-US" sz="3200" dirty="0">
                <a:solidFill>
                  <a:srgbClr val="0093B2"/>
                </a:solidFill>
                <a:latin typeface="+mj-lt"/>
              </a:rPr>
              <a:t>sends the sound to my ears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AB2F52B-1BE1-489C-8760-E457A2BA9DE5}"/>
              </a:ext>
            </a:extLst>
          </p:cNvPr>
          <p:cNvSpPr txBox="1"/>
          <p:nvPr/>
        </p:nvSpPr>
        <p:spPr>
          <a:xfrm>
            <a:off x="6423030" y="4801991"/>
            <a:ext cx="5464623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5"/>
                </a:solidFill>
              </a:rPr>
              <a:t>The microphone makes it so </a:t>
            </a:r>
            <a:r>
              <a:rPr lang="en-US" sz="3200" dirty="0">
                <a:solidFill>
                  <a:srgbClr val="E0457B"/>
                </a:solidFill>
                <a:latin typeface="Tragic Marker" panose="00000504000000000004" pitchFamily="2" charset="0"/>
              </a:rPr>
              <a:t>I can hear </a:t>
            </a:r>
            <a:r>
              <a:rPr lang="en-US" sz="2400" dirty="0">
                <a:solidFill>
                  <a:schemeClr val="accent5"/>
                </a:solidFill>
              </a:rPr>
              <a:t>as if the teacher is </a:t>
            </a:r>
            <a:r>
              <a:rPr lang="en-US" sz="3200" dirty="0">
                <a:solidFill>
                  <a:srgbClr val="E0457B"/>
                </a:solidFill>
                <a:latin typeface="Tragic Marker" panose="00000504000000000004" pitchFamily="2" charset="0"/>
              </a:rPr>
              <a:t>right next</a:t>
            </a:r>
            <a:br>
              <a:rPr lang="en-US" sz="3200" dirty="0">
                <a:solidFill>
                  <a:srgbClr val="E0457B"/>
                </a:solidFill>
                <a:latin typeface="Tragic Marker" panose="00000504000000000004" pitchFamily="2" charset="0"/>
              </a:rPr>
            </a:br>
            <a:r>
              <a:rPr lang="en-US" sz="3200" dirty="0">
                <a:solidFill>
                  <a:srgbClr val="E0457B"/>
                </a:solidFill>
                <a:latin typeface="Tragic Marker" panose="00000504000000000004" pitchFamily="2" charset="0"/>
              </a:rPr>
              <a:t>to me</a:t>
            </a: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64007CA6-9B88-4A48-83AA-10EB24EB1708}"/>
              </a:ext>
            </a:extLst>
          </p:cNvPr>
          <p:cNvSpPr>
            <a:spLocks/>
          </p:cNvSpPr>
          <p:nvPr/>
        </p:nvSpPr>
        <p:spPr bwMode="auto">
          <a:xfrm rot="10800000">
            <a:off x="5085111" y="5704772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B7DCF84A-EB9C-4901-8553-21CCE4E5A2DE}"/>
              </a:ext>
            </a:extLst>
          </p:cNvPr>
          <p:cNvSpPr>
            <a:spLocks/>
          </p:cNvSpPr>
          <p:nvPr/>
        </p:nvSpPr>
        <p:spPr bwMode="auto">
          <a:xfrm rot="10416327">
            <a:off x="5012538" y="1964186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045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C82A9F8-852D-4B10-9AA8-9A8E8BE432C2}"/>
              </a:ext>
            </a:extLst>
          </p:cNvPr>
          <p:cNvGrpSpPr/>
          <p:nvPr/>
        </p:nvGrpSpPr>
        <p:grpSpPr>
          <a:xfrm>
            <a:off x="9605010" y="2054988"/>
            <a:ext cx="219856" cy="219856"/>
            <a:chOff x="2599543" y="1166813"/>
            <a:chExt cx="251603" cy="251603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7317C204-71B5-4F06-A6AE-A0A19627D3E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E8D539BA-7C20-4C74-9BBE-7089E2EF63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842B63EC-2973-4875-9FAD-D9AED5D84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E23DD8F1-3E12-4D22-BCCA-06E4B36FBCD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4BAA453C-F703-4A76-9157-6B1FB0A10A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64DB196D-2262-4BF9-922A-169FB38217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847B07F-E521-463B-BF36-C02F52C60202}"/>
              </a:ext>
            </a:extLst>
          </p:cNvPr>
          <p:cNvGrpSpPr/>
          <p:nvPr/>
        </p:nvGrpSpPr>
        <p:grpSpPr>
          <a:xfrm>
            <a:off x="8951867" y="4493387"/>
            <a:ext cx="219856" cy="219856"/>
            <a:chOff x="2599543" y="1166813"/>
            <a:chExt cx="251603" cy="251603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31DB9479-608E-4B73-9A0A-90912442798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3C9F507F-B7D7-462D-ABB3-8156DBA56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697458DA-CB2A-4F24-B390-6293ED93AB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5A0CEE0D-CAF4-4DCE-A83D-ECD71709505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id="{BC3D891C-8EB6-429D-AEAE-66E8AFC1A8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CB069240-4B78-46D6-A7AF-E8BDBA1553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Freeform 5">
            <a:extLst>
              <a:ext uri="{FF2B5EF4-FFF2-40B4-BE49-F238E27FC236}">
                <a16:creationId xmlns:a16="http://schemas.microsoft.com/office/drawing/2014/main" id="{2A371D68-8BD4-4460-9A6C-9D52C75C136F}"/>
              </a:ext>
            </a:extLst>
          </p:cNvPr>
          <p:cNvSpPr>
            <a:spLocks/>
          </p:cNvSpPr>
          <p:nvPr/>
        </p:nvSpPr>
        <p:spPr bwMode="auto">
          <a:xfrm rot="12305923">
            <a:off x="5578595" y="3052758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0093B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8C5B9D72-8C1E-41EC-8A10-917EE572359F}"/>
              </a:ext>
            </a:extLst>
          </p:cNvPr>
          <p:cNvSpPr>
            <a:spLocks/>
          </p:cNvSpPr>
          <p:nvPr/>
        </p:nvSpPr>
        <p:spPr bwMode="auto">
          <a:xfrm rot="4734180">
            <a:off x="919509" y="1746475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E045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2EEF022-AD2C-4090-9438-4F157A98C415}"/>
              </a:ext>
            </a:extLst>
          </p:cNvPr>
          <p:cNvGrpSpPr/>
          <p:nvPr/>
        </p:nvGrpSpPr>
        <p:grpSpPr>
          <a:xfrm>
            <a:off x="722268" y="5756132"/>
            <a:ext cx="219856" cy="219856"/>
            <a:chOff x="2599543" y="1166813"/>
            <a:chExt cx="251603" cy="251603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BD3CF978-71B4-41AD-8BC7-04BBDED74830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33E0ABEA-0F93-4E13-8255-0B9415733F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A70833B1-DB84-4FAA-85DB-5459776C8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FEF3CB1F-F316-49F3-B1DF-E1F6AFE6CAE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37A20C6A-1DC8-4406-A995-F6D55CCB3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83266B3B-DAD9-41A6-8CD2-3C89809D1D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A1B69EB0-FD38-477C-9ED2-E99A269AB213}"/>
              </a:ext>
            </a:extLst>
          </p:cNvPr>
          <p:cNvSpPr/>
          <p:nvPr/>
        </p:nvSpPr>
        <p:spPr>
          <a:xfrm>
            <a:off x="12446000" y="0"/>
            <a:ext cx="3022600" cy="1760220"/>
          </a:xfrm>
          <a:prstGeom prst="rect">
            <a:avLst/>
          </a:prstGeom>
          <a:gradFill>
            <a:gsLst>
              <a:gs pos="28000">
                <a:schemeClr val="accent5"/>
              </a:gs>
              <a:gs pos="77000">
                <a:srgbClr val="004466"/>
              </a:gs>
              <a:gs pos="76000">
                <a:srgbClr val="0D4D6E"/>
              </a:gs>
              <a:gs pos="28000">
                <a:srgbClr val="0E4E6E"/>
              </a:gs>
            </a:gsLst>
            <a:lin ang="1800000" scaled="0"/>
          </a:gradFill>
          <a:ln>
            <a:noFill/>
          </a:ln>
          <a:effectLst>
            <a:outerShdw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HOW TO ADD YOUR OWN IMAGE: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Right-click on the shape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"Format shape".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"Fill" select "Picture or texture fill"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"File"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Select the desired image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"Picture Tools", "Format", click on "Crop" and then "Fill"</a:t>
            </a:r>
          </a:p>
        </p:txBody>
      </p:sp>
      <p:sp>
        <p:nvSpPr>
          <p:cNvPr id="67" name="Graphique 7">
            <a:extLst>
              <a:ext uri="{FF2B5EF4-FFF2-40B4-BE49-F238E27FC236}">
                <a16:creationId xmlns:a16="http://schemas.microsoft.com/office/drawing/2014/main" id="{92A95EEB-E2F0-4394-A250-52E1E2BCDCC1}"/>
              </a:ext>
            </a:extLst>
          </p:cNvPr>
          <p:cNvSpPr/>
          <p:nvPr/>
        </p:nvSpPr>
        <p:spPr>
          <a:xfrm>
            <a:off x="1031108" y="1972825"/>
            <a:ext cx="3930241" cy="3930238"/>
          </a:xfrm>
          <a:prstGeom prst="ellipse">
            <a:avLst/>
          </a:prstGeom>
          <a:solidFill>
            <a:schemeClr val="bg1"/>
          </a:solidFill>
          <a:ln w="63500" cap="flat">
            <a:noFill/>
            <a:prstDash val="solid"/>
            <a:miter/>
          </a:ln>
          <a:effectLst>
            <a:outerShdw dist="76200" dir="2700000" algn="tl" rotWithShape="0">
              <a:srgbClr val="E0457B"/>
            </a:outerShdw>
          </a:effectLst>
        </p:spPr>
        <p:txBody>
          <a:bodyPr rtlCol="0" anchor="ctr"/>
          <a:lstStyle/>
          <a:p>
            <a:endParaRPr lang="fr-FR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4ECA037-7DC8-4F7B-ACCD-E1749315E352}"/>
              </a:ext>
            </a:extLst>
          </p:cNvPr>
          <p:cNvSpPr txBox="1"/>
          <p:nvPr/>
        </p:nvSpPr>
        <p:spPr>
          <a:xfrm>
            <a:off x="2161870" y="3578454"/>
            <a:ext cx="186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Insert </a:t>
            </a:r>
            <a:r>
              <a:rPr lang="de-CH" sz="1400" i="1" dirty="0" err="1"/>
              <a:t>image</a:t>
            </a:r>
            <a:r>
              <a:rPr lang="de-CH" sz="1400" i="1" dirty="0"/>
              <a:t> </a:t>
            </a:r>
            <a:r>
              <a:rPr lang="de-CH" sz="1400" i="1" dirty="0" err="1"/>
              <a:t>of</a:t>
            </a:r>
            <a:r>
              <a:rPr lang="de-CH" sz="1400" i="1" dirty="0"/>
              <a:t> </a:t>
            </a:r>
            <a:r>
              <a:rPr lang="de-CH" sz="1400" i="1" dirty="0" err="1"/>
              <a:t>your</a:t>
            </a:r>
            <a:r>
              <a:rPr lang="de-CH" sz="1400" i="1" dirty="0"/>
              <a:t> Roger </a:t>
            </a:r>
            <a:r>
              <a:rPr lang="de-CH" sz="1400" i="1" dirty="0" err="1"/>
              <a:t>device</a:t>
            </a:r>
            <a:endParaRPr lang="de-CH" sz="1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5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25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25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53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2" descr="Une image contenant mur&#10;&#10;Description générée automatiquement">
            <a:extLst>
              <a:ext uri="{FF2B5EF4-FFF2-40B4-BE49-F238E27FC236}">
                <a16:creationId xmlns:a16="http://schemas.microsoft.com/office/drawing/2014/main" id="{F3A6EB11-AF13-49C6-8E53-1F2D05C37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52" t="29184" r="-3955" b="3090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9E9E9"/>
          </a:solidFill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ECA911E7-48AF-42DF-ABDC-EE4B67A1D0B5}"/>
              </a:ext>
            </a:extLst>
          </p:cNvPr>
          <p:cNvGrpSpPr/>
          <p:nvPr/>
        </p:nvGrpSpPr>
        <p:grpSpPr>
          <a:xfrm rot="16200000">
            <a:off x="5583126" y="249125"/>
            <a:ext cx="6871191" cy="6346558"/>
            <a:chOff x="-6755" y="1267107"/>
            <a:chExt cx="12198758" cy="11250689"/>
          </a:xfrm>
          <a:solidFill>
            <a:schemeClr val="accent1"/>
          </a:solidFill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8FD3807D-C50C-430E-AB72-E8A136CFD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5" y="1267107"/>
              <a:ext cx="12190260" cy="107259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9AA94B-230B-405E-88AD-F61ABB575084}"/>
                </a:ext>
              </a:extLst>
            </p:cNvPr>
            <p:cNvSpPr/>
            <p:nvPr/>
          </p:nvSpPr>
          <p:spPr>
            <a:xfrm>
              <a:off x="-6755" y="2220687"/>
              <a:ext cx="12198758" cy="10297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Grafik 3">
            <a:extLst>
              <a:ext uri="{FF2B5EF4-FFF2-40B4-BE49-F238E27FC236}">
                <a16:creationId xmlns:a16="http://schemas.microsoft.com/office/drawing/2014/main" id="{63A0D9F0-DB90-4980-9E19-9DB8A01A7C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5185C8A-138A-4ECB-97AF-5A552CB74723}"/>
              </a:ext>
            </a:extLst>
          </p:cNvPr>
          <p:cNvSpPr txBox="1"/>
          <p:nvPr/>
        </p:nvSpPr>
        <p:spPr>
          <a:xfrm>
            <a:off x="348016" y="506673"/>
            <a:ext cx="5186010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accent5"/>
                </a:solidFill>
              </a:rPr>
              <a:t>My hearing loss </a:t>
            </a:r>
            <a:r>
              <a:rPr lang="en-US" sz="3200" dirty="0">
                <a:solidFill>
                  <a:srgbClr val="0093B2"/>
                </a:solidFill>
                <a:latin typeface="+mj-lt"/>
              </a:rPr>
              <a:t>doesn’t change</a:t>
            </a:r>
            <a:br>
              <a:rPr lang="en-US" sz="3200" dirty="0">
                <a:solidFill>
                  <a:schemeClr val="accent5"/>
                </a:solidFill>
                <a:latin typeface="+mj-lt"/>
              </a:rPr>
            </a:br>
            <a:r>
              <a:rPr lang="en-US" sz="3200" dirty="0">
                <a:solidFill>
                  <a:srgbClr val="0093B2"/>
                </a:solidFill>
                <a:latin typeface="+mj-lt"/>
              </a:rPr>
              <a:t>my personality </a:t>
            </a:r>
            <a:r>
              <a:rPr lang="en-US" sz="2400" dirty="0">
                <a:solidFill>
                  <a:schemeClr val="accent5"/>
                </a:solidFill>
              </a:rPr>
              <a:t>or make me</a:t>
            </a:r>
            <a:br>
              <a:rPr lang="en-US" sz="2400" dirty="0">
                <a:solidFill>
                  <a:schemeClr val="accent5"/>
                </a:solidFill>
              </a:rPr>
            </a:br>
            <a:r>
              <a:rPr lang="en-US" sz="3200" dirty="0">
                <a:solidFill>
                  <a:srgbClr val="0093B2"/>
                </a:solidFill>
                <a:latin typeface="+mj-lt"/>
              </a:rPr>
              <a:t>different</a:t>
            </a:r>
            <a:r>
              <a:rPr lang="en-US" sz="2400" dirty="0">
                <a:solidFill>
                  <a:schemeClr val="accent5"/>
                </a:solidFill>
                <a:latin typeface="Tragic Marker" panose="00000504000000000004" pitchFamily="2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</a:rPr>
              <a:t>from everyone else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1C03887-BDED-479E-BDBB-A491C8406B46}"/>
              </a:ext>
            </a:extLst>
          </p:cNvPr>
          <p:cNvGrpSpPr/>
          <p:nvPr/>
        </p:nvGrpSpPr>
        <p:grpSpPr>
          <a:xfrm>
            <a:off x="6642100" y="342900"/>
            <a:ext cx="4381500" cy="4381500"/>
            <a:chOff x="6502400" y="355600"/>
            <a:chExt cx="4381500" cy="4381500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0FC4CFF6-2253-4C45-B8B5-79986F83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2400" y="355600"/>
              <a:ext cx="4381500" cy="4381500"/>
            </a:xfrm>
            <a:prstGeom prst="rect">
              <a:avLst/>
            </a:prstGeom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65846F25-1136-4964-84DC-3F10DF216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46967">
              <a:off x="9915298" y="2827321"/>
              <a:ext cx="966062" cy="1408355"/>
            </a:xfrm>
            <a:prstGeom prst="rect">
              <a:avLst/>
            </a:prstGeom>
          </p:spPr>
        </p:pic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C5B7EB78-3004-49E8-88D0-1D410B7D6CCF}"/>
              </a:ext>
            </a:extLst>
          </p:cNvPr>
          <p:cNvSpPr txBox="1"/>
          <p:nvPr/>
        </p:nvSpPr>
        <p:spPr>
          <a:xfrm>
            <a:off x="6502399" y="4854302"/>
            <a:ext cx="5435602" cy="1498872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When someone wears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hearing aids, you don’t need to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sz="6000" dirty="0">
                <a:solidFill>
                  <a:schemeClr val="bg1"/>
                </a:solidFill>
                <a:effectLst>
                  <a:outerShdw dist="889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speak like this!</a:t>
            </a:r>
            <a:endParaRPr lang="en-US" sz="2400" dirty="0">
              <a:solidFill>
                <a:schemeClr val="bg1"/>
              </a:solidFill>
              <a:effectLst>
                <a:outerShdw dist="88900" dir="5400000" algn="t" rotWithShape="0">
                  <a:prstClr val="black">
                    <a:alpha val="25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79810D1-7ED0-41E7-858A-A897FCB15567}"/>
              </a:ext>
            </a:extLst>
          </p:cNvPr>
          <p:cNvGrpSpPr/>
          <p:nvPr/>
        </p:nvGrpSpPr>
        <p:grpSpPr>
          <a:xfrm>
            <a:off x="10878638" y="1357396"/>
            <a:ext cx="219856" cy="219856"/>
            <a:chOff x="2599543" y="1166813"/>
            <a:chExt cx="251603" cy="251603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8061F004-8D4C-4167-A397-DB2DD95507B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EC237861-A776-4990-A68B-0F08F3EFB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29A5D870-BD58-4FE1-9ECF-64EA030762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49C116D2-AD0C-4750-B6E3-4405FBEC8841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0FBCE8F1-E8BC-4E78-9272-C496E365B3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ECD43931-338F-488E-8990-9E1A688D41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C0DCFDB8-1C50-443C-BC29-19644AF323C8}"/>
              </a:ext>
            </a:extLst>
          </p:cNvPr>
          <p:cNvGrpSpPr/>
          <p:nvPr/>
        </p:nvGrpSpPr>
        <p:grpSpPr>
          <a:xfrm>
            <a:off x="6763838" y="2957596"/>
            <a:ext cx="219856" cy="219856"/>
            <a:chOff x="2599543" y="1166813"/>
            <a:chExt cx="251603" cy="251603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3DDB6C41-EFA7-4D88-AFF2-5D796DA684AD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9C6354A6-00C4-4285-8F08-FEDEF4DF87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C59E2D97-52EA-43CA-A453-24BC31C588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7653B836-6D6F-4959-983F-29022C9DA0D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CB320A3C-D7F5-4B38-BD86-5C6EA16F2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EB0742C9-F4D0-47DB-B131-D0A2B589F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747698E-A35A-480B-81E2-44139E965818}"/>
              </a:ext>
            </a:extLst>
          </p:cNvPr>
          <p:cNvGrpSpPr/>
          <p:nvPr/>
        </p:nvGrpSpPr>
        <p:grpSpPr>
          <a:xfrm>
            <a:off x="7665538" y="519196"/>
            <a:ext cx="219856" cy="219856"/>
            <a:chOff x="2599543" y="1166813"/>
            <a:chExt cx="251603" cy="251603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926D5C03-BDFB-4439-BBCE-7F0778CB9D14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9DC6AE9D-03F5-41D9-BDE0-ED138B13F5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77011672-6EE6-4655-9E09-FCD6B2D80B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5C126862-14F6-40B3-B127-E181D8B7C573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2A6111BA-A152-4B78-B22D-B2A2F1FB3B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>
                <a:extLst>
                  <a:ext uri="{FF2B5EF4-FFF2-40B4-BE49-F238E27FC236}">
                    <a16:creationId xmlns:a16="http://schemas.microsoft.com/office/drawing/2014/main" id="{D8B55571-3133-456F-8B78-19A2FE03A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3B71BF32-6904-4824-88FC-EF76803F20CD}"/>
              </a:ext>
            </a:extLst>
          </p:cNvPr>
          <p:cNvGrpSpPr/>
          <p:nvPr/>
        </p:nvGrpSpPr>
        <p:grpSpPr>
          <a:xfrm>
            <a:off x="8402138" y="3770396"/>
            <a:ext cx="219856" cy="219856"/>
            <a:chOff x="2599543" y="1166813"/>
            <a:chExt cx="251603" cy="251603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378C961F-9FDC-48B5-8B89-FD5A280359A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85EDD383-5178-46F5-879E-D7C96AB7F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BE869CAD-61FC-4DD2-890A-1CBDAB2DE9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E3C5AFA7-4C53-47BE-BF82-891A253A27C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43F5BD67-77C1-47F4-91F5-091CA13B6C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2E271552-1DD6-4AB9-9D80-EA313B6297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5" name="Graphique 104">
            <a:extLst>
              <a:ext uri="{FF2B5EF4-FFF2-40B4-BE49-F238E27FC236}">
                <a16:creationId xmlns:a16="http://schemas.microsoft.com/office/drawing/2014/main" id="{F9C71093-530B-49CC-BAA4-F7A2A77C0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35463" y="2553803"/>
            <a:ext cx="719138" cy="687871"/>
          </a:xfrm>
          <a:prstGeom prst="rect">
            <a:avLst/>
          </a:prstGeom>
        </p:spPr>
      </p:pic>
      <p:pic>
        <p:nvPicPr>
          <p:cNvPr id="110" name="Graphique 109">
            <a:extLst>
              <a:ext uri="{FF2B5EF4-FFF2-40B4-BE49-F238E27FC236}">
                <a16:creationId xmlns:a16="http://schemas.microsoft.com/office/drawing/2014/main" id="{748FB517-422B-4E65-BC47-F0AA7D210B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482727">
            <a:off x="793978" y="3410146"/>
            <a:ext cx="719138" cy="687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2.22222E-6 L 0.06745 0.01042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3.7037E-6 L -0.04519 0.0632 " pathEditMode="relative" rAng="0" ptsTypes="AA">
                                          <p:cBhvr>
                                            <p:cTn id="18" dur="750" spd="-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6" y="31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25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25"/>
                                </p:stCondLst>
                                <p:childTnLst>
                                  <p:par>
                                    <p:cTn id="48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2.22222E-6 L 0.06745 0.01042 " pathEditMode="relative" rAng="0" ptsTypes="AA">
                                          <p:cBhvr>
                                            <p:cTn id="13" dur="750" spd="-100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2" y="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3.7037E-6 L -0.04519 0.0632 " pathEditMode="relative" rAng="0" ptsTypes="AA">
                                          <p:cBhvr>
                                            <p:cTn id="18" dur="750" spd="-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6" y="31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25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25"/>
                                </p:stCondLst>
                                <p:childTnLst>
                                  <p:par>
                                    <p:cTn id="48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4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mur, habits, intérieur&#10;&#10;Description générée automatiquement">
            <a:extLst>
              <a:ext uri="{FF2B5EF4-FFF2-40B4-BE49-F238E27FC236}">
                <a16:creationId xmlns:a16="http://schemas.microsoft.com/office/drawing/2014/main" id="{52838F54-1F21-41F4-840F-00FEFF6E5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4" t="4493" r="10105" b="24331"/>
          <a:stretch/>
        </p:blipFill>
        <p:spPr>
          <a:xfrm>
            <a:off x="0" y="0"/>
            <a:ext cx="12192000" cy="690241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B663C95-8809-4542-939F-FA021F07F59A}"/>
              </a:ext>
            </a:extLst>
          </p:cNvPr>
          <p:cNvSpPr txBox="1"/>
          <p:nvPr/>
        </p:nvSpPr>
        <p:spPr>
          <a:xfrm>
            <a:off x="378955" y="727761"/>
            <a:ext cx="6562956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dirty="0">
                <a:solidFill>
                  <a:schemeClr val="accent1"/>
                </a:solidFill>
                <a:latin typeface="+mj-lt"/>
              </a:rPr>
              <a:t>help me hear you</a:t>
            </a:r>
          </a:p>
        </p:txBody>
      </p:sp>
      <p:pic>
        <p:nvPicPr>
          <p:cNvPr id="13" name="Grafik 3">
            <a:extLst>
              <a:ext uri="{FF2B5EF4-FFF2-40B4-BE49-F238E27FC236}">
                <a16:creationId xmlns:a16="http://schemas.microsoft.com/office/drawing/2014/main" id="{9D0A1CF0-58FD-437D-AC40-72BA877366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CE01C65F-EA69-4EFC-A834-DA5EEB0D0103}"/>
              </a:ext>
            </a:extLst>
          </p:cNvPr>
          <p:cNvGrpSpPr/>
          <p:nvPr/>
        </p:nvGrpSpPr>
        <p:grpSpPr>
          <a:xfrm>
            <a:off x="2335891" y="1946128"/>
            <a:ext cx="4231545" cy="1847850"/>
            <a:chOff x="1219200" y="4086531"/>
            <a:chExt cx="4231545" cy="1847850"/>
          </a:xfrm>
        </p:grpSpPr>
        <p:sp>
          <p:nvSpPr>
            <p:cNvPr id="12" name="Graphique 8">
              <a:extLst>
                <a:ext uri="{FF2B5EF4-FFF2-40B4-BE49-F238E27FC236}">
                  <a16:creationId xmlns:a16="http://schemas.microsoft.com/office/drawing/2014/main" id="{E7563E65-0905-4229-A88D-B21464A079D2}"/>
                </a:ext>
              </a:extLst>
            </p:cNvPr>
            <p:cNvSpPr/>
            <p:nvPr/>
          </p:nvSpPr>
          <p:spPr>
            <a:xfrm>
              <a:off x="1219200" y="4086531"/>
              <a:ext cx="4231545" cy="1847850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chemeClr val="bg1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9E81A47-AE77-435B-8022-4F98694FAAD4}"/>
                </a:ext>
              </a:extLst>
            </p:cNvPr>
            <p:cNvSpPr txBox="1"/>
            <p:nvPr/>
          </p:nvSpPr>
          <p:spPr>
            <a:xfrm>
              <a:off x="1543416" y="4432689"/>
              <a:ext cx="3578352" cy="12003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chemeClr val="accent5"/>
                  </a:solidFill>
                  <a:latin typeface="+mj-lt"/>
                </a:rPr>
                <a:t>If I don’t hear you, </a:t>
              </a:r>
              <a:br>
                <a:rPr lang="en-US" sz="24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3200" dirty="0">
                  <a:solidFill>
                    <a:srgbClr val="0093B2"/>
                  </a:solidFill>
                  <a:latin typeface="+mj-lt"/>
                </a:rPr>
                <a:t>tap me on the shoulder</a:t>
              </a:r>
              <a:br>
                <a:rPr lang="en-US" b="1" dirty="0">
                  <a:latin typeface="+mj-lt"/>
                </a:rPr>
              </a:br>
              <a:r>
                <a:rPr lang="en-US" sz="2400" dirty="0">
                  <a:solidFill>
                    <a:schemeClr val="accent5"/>
                  </a:solidFill>
                  <a:latin typeface="+mj-lt"/>
                </a:rPr>
                <a:t>to get my attention</a:t>
              </a:r>
              <a:endParaRPr lang="en-US" dirty="0">
                <a:solidFill>
                  <a:schemeClr val="accent5"/>
                </a:solidFill>
                <a:latin typeface="+mj-lt"/>
              </a:endParaRPr>
            </a:p>
          </p:txBody>
        </p:sp>
      </p:grpSp>
      <p:grpSp>
        <p:nvGrpSpPr>
          <p:cNvPr id="32" name="Graphique 30">
            <a:extLst>
              <a:ext uri="{FF2B5EF4-FFF2-40B4-BE49-F238E27FC236}">
                <a16:creationId xmlns:a16="http://schemas.microsoft.com/office/drawing/2014/main" id="{57B21C6D-D38C-4B8B-88C9-D88F0FE3BD39}"/>
              </a:ext>
            </a:extLst>
          </p:cNvPr>
          <p:cNvGrpSpPr/>
          <p:nvPr/>
        </p:nvGrpSpPr>
        <p:grpSpPr>
          <a:xfrm rot="441531">
            <a:off x="6833750" y="1360904"/>
            <a:ext cx="681695" cy="1178665"/>
            <a:chOff x="7081400" y="1713330"/>
            <a:chExt cx="681695" cy="1178665"/>
          </a:xfrm>
          <a:solidFill>
            <a:srgbClr val="E0457B"/>
          </a:solidFill>
        </p:grpSpPr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15108AD6-9502-4E89-85B3-8EAAE98F4FE4}"/>
                </a:ext>
              </a:extLst>
            </p:cNvPr>
            <p:cNvSpPr/>
            <p:nvPr/>
          </p:nvSpPr>
          <p:spPr>
            <a:xfrm>
              <a:off x="7081400" y="1713330"/>
              <a:ext cx="681695" cy="293834"/>
            </a:xfrm>
            <a:custGeom>
              <a:avLst/>
              <a:gdLst>
                <a:gd name="connsiteX0" fmla="*/ 623028 w 681695"/>
                <a:gd name="connsiteY0" fmla="*/ 154767 h 293833"/>
                <a:gd name="connsiteX1" fmla="*/ 96242 w 681695"/>
                <a:gd name="connsiteY1" fmla="*/ 11611 h 293833"/>
                <a:gd name="connsiteX2" fmla="*/ 58749 w 681695"/>
                <a:gd name="connsiteY2" fmla="*/ 147598 h 293833"/>
                <a:gd name="connsiteX3" fmla="*/ 585535 w 681695"/>
                <a:gd name="connsiteY3" fmla="*/ 290754 h 293833"/>
                <a:gd name="connsiteX4" fmla="*/ 623028 w 681695"/>
                <a:gd name="connsiteY4" fmla="*/ 154767 h 293833"/>
                <a:gd name="connsiteX5" fmla="*/ 623028 w 681695"/>
                <a:gd name="connsiteY5" fmla="*/ 154767 h 293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695" h="293833">
                  <a:moveTo>
                    <a:pt x="623028" y="154767"/>
                  </a:moveTo>
                  <a:cubicBezTo>
                    <a:pt x="447433" y="107049"/>
                    <a:pt x="271837" y="59330"/>
                    <a:pt x="96242" y="11611"/>
                  </a:cubicBezTo>
                  <a:cubicBezTo>
                    <a:pt x="8562" y="-12248"/>
                    <a:pt x="-28931" y="123738"/>
                    <a:pt x="58749" y="147598"/>
                  </a:cubicBezTo>
                  <a:cubicBezTo>
                    <a:pt x="234344" y="195316"/>
                    <a:pt x="409940" y="243035"/>
                    <a:pt x="585535" y="290754"/>
                  </a:cubicBezTo>
                  <a:cubicBezTo>
                    <a:pt x="673215" y="314613"/>
                    <a:pt x="710591" y="178627"/>
                    <a:pt x="623028" y="154767"/>
                  </a:cubicBezTo>
                  <a:lnTo>
                    <a:pt x="623028" y="1547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EA699893-0A17-401B-83AB-88B03A634B7C}"/>
                </a:ext>
              </a:extLst>
            </p:cNvPr>
            <p:cNvSpPr/>
            <p:nvPr/>
          </p:nvSpPr>
          <p:spPr>
            <a:xfrm>
              <a:off x="7130394" y="2247810"/>
              <a:ext cx="564162" cy="164547"/>
            </a:xfrm>
            <a:custGeom>
              <a:avLst/>
              <a:gdLst>
                <a:gd name="connsiteX0" fmla="*/ 498460 w 564161"/>
                <a:gd name="connsiteY0" fmla="*/ 21429 h 164546"/>
                <a:gd name="connsiteX1" fmla="*/ 76867 w 564161"/>
                <a:gd name="connsiteY1" fmla="*/ 8853 h 164546"/>
                <a:gd name="connsiteX2" fmla="*/ 76867 w 564161"/>
                <a:gd name="connsiteY2" fmla="*/ 149894 h 164546"/>
                <a:gd name="connsiteX3" fmla="*/ 498460 w 564161"/>
                <a:gd name="connsiteY3" fmla="*/ 162470 h 164546"/>
                <a:gd name="connsiteX4" fmla="*/ 498460 w 564161"/>
                <a:gd name="connsiteY4" fmla="*/ 21429 h 164546"/>
                <a:gd name="connsiteX5" fmla="*/ 498460 w 564161"/>
                <a:gd name="connsiteY5" fmla="*/ 21429 h 16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161" h="164546">
                  <a:moveTo>
                    <a:pt x="498460" y="21429"/>
                  </a:moveTo>
                  <a:cubicBezTo>
                    <a:pt x="357890" y="17198"/>
                    <a:pt x="217437" y="13085"/>
                    <a:pt x="76867" y="8853"/>
                  </a:cubicBezTo>
                  <a:cubicBezTo>
                    <a:pt x="-13869" y="6150"/>
                    <a:pt x="-13869" y="147190"/>
                    <a:pt x="76867" y="149894"/>
                  </a:cubicBezTo>
                  <a:cubicBezTo>
                    <a:pt x="217437" y="154125"/>
                    <a:pt x="357890" y="158238"/>
                    <a:pt x="498460" y="162470"/>
                  </a:cubicBezTo>
                  <a:cubicBezTo>
                    <a:pt x="589196" y="165173"/>
                    <a:pt x="589196" y="24133"/>
                    <a:pt x="498460" y="21429"/>
                  </a:cubicBezTo>
                  <a:lnTo>
                    <a:pt x="498460" y="214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1497FC94-4F63-4763-91D2-D824D0348C5C}"/>
                </a:ext>
              </a:extLst>
            </p:cNvPr>
            <p:cNvSpPr/>
            <p:nvPr/>
          </p:nvSpPr>
          <p:spPr>
            <a:xfrm>
              <a:off x="7336286" y="2633421"/>
              <a:ext cx="305588" cy="258574"/>
            </a:xfrm>
            <a:custGeom>
              <a:avLst/>
              <a:gdLst>
                <a:gd name="connsiteX0" fmla="*/ 196073 w 305587"/>
                <a:gd name="connsiteY0" fmla="*/ 18978 h 258573"/>
                <a:gd name="connsiteX1" fmla="*/ 43514 w 305587"/>
                <a:gd name="connsiteY1" fmla="*/ 127697 h 258573"/>
                <a:gd name="connsiteX2" fmla="*/ 18244 w 305587"/>
                <a:gd name="connsiteY2" fmla="*/ 224192 h 258573"/>
                <a:gd name="connsiteX3" fmla="*/ 114740 w 305587"/>
                <a:gd name="connsiteY3" fmla="*/ 249461 h 258573"/>
                <a:gd name="connsiteX4" fmla="*/ 267298 w 305587"/>
                <a:gd name="connsiteY4" fmla="*/ 140743 h 258573"/>
                <a:gd name="connsiteX5" fmla="*/ 292568 w 305587"/>
                <a:gd name="connsiteY5" fmla="*/ 44248 h 258573"/>
                <a:gd name="connsiteX6" fmla="*/ 196073 w 305587"/>
                <a:gd name="connsiteY6" fmla="*/ 18978 h 258573"/>
                <a:gd name="connsiteX7" fmla="*/ 196073 w 305587"/>
                <a:gd name="connsiteY7" fmla="*/ 18978 h 25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587" h="258573">
                  <a:moveTo>
                    <a:pt x="196073" y="18978"/>
                  </a:moveTo>
                  <a:cubicBezTo>
                    <a:pt x="145181" y="55178"/>
                    <a:pt x="94406" y="91496"/>
                    <a:pt x="43514" y="127697"/>
                  </a:cubicBezTo>
                  <a:cubicBezTo>
                    <a:pt x="12603" y="149793"/>
                    <a:pt x="-2207" y="189166"/>
                    <a:pt x="18244" y="224192"/>
                  </a:cubicBezTo>
                  <a:cubicBezTo>
                    <a:pt x="36109" y="254750"/>
                    <a:pt x="83593" y="271675"/>
                    <a:pt x="114740" y="249461"/>
                  </a:cubicBezTo>
                  <a:cubicBezTo>
                    <a:pt x="165632" y="213261"/>
                    <a:pt x="216406" y="176943"/>
                    <a:pt x="267298" y="140743"/>
                  </a:cubicBezTo>
                  <a:cubicBezTo>
                    <a:pt x="298210" y="118646"/>
                    <a:pt x="313019" y="79273"/>
                    <a:pt x="292568" y="44248"/>
                  </a:cubicBezTo>
                  <a:cubicBezTo>
                    <a:pt x="274585" y="13571"/>
                    <a:pt x="227219" y="-3236"/>
                    <a:pt x="196073" y="18978"/>
                  </a:cubicBezTo>
                  <a:lnTo>
                    <a:pt x="196073" y="189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9FDEB95-90A3-4036-AA9E-D0E68DF981BB}"/>
              </a:ext>
            </a:extLst>
          </p:cNvPr>
          <p:cNvGrpSpPr/>
          <p:nvPr/>
        </p:nvGrpSpPr>
        <p:grpSpPr>
          <a:xfrm rot="20806347">
            <a:off x="10330401" y="1523824"/>
            <a:ext cx="541743" cy="1157151"/>
            <a:chOff x="9939876" y="1828624"/>
            <a:chExt cx="541743" cy="1157151"/>
          </a:xfrm>
          <a:solidFill>
            <a:srgbClr val="E0457B"/>
          </a:solidFill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ACAAD398-3772-4B09-8A08-918F45867811}"/>
                </a:ext>
              </a:extLst>
            </p:cNvPr>
            <p:cNvSpPr/>
            <p:nvPr/>
          </p:nvSpPr>
          <p:spPr>
            <a:xfrm>
              <a:off x="10034991" y="1828624"/>
              <a:ext cx="446628" cy="317341"/>
            </a:xfrm>
            <a:custGeom>
              <a:avLst/>
              <a:gdLst>
                <a:gd name="connsiteX0" fmla="*/ 114961 w 446628"/>
                <a:gd name="connsiteY0" fmla="*/ 300869 h 317340"/>
                <a:gd name="connsiteX1" fmla="*/ 412556 w 446628"/>
                <a:gd name="connsiteY1" fmla="*/ 139730 h 317340"/>
                <a:gd name="connsiteX2" fmla="*/ 341331 w 446628"/>
                <a:gd name="connsiteY2" fmla="*/ 17965 h 317340"/>
                <a:gd name="connsiteX3" fmla="*/ 43736 w 446628"/>
                <a:gd name="connsiteY3" fmla="*/ 179104 h 317340"/>
                <a:gd name="connsiteX4" fmla="*/ 114961 w 446628"/>
                <a:gd name="connsiteY4" fmla="*/ 300869 h 317340"/>
                <a:gd name="connsiteX5" fmla="*/ 114961 w 446628"/>
                <a:gd name="connsiteY5" fmla="*/ 300869 h 31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628" h="317340">
                  <a:moveTo>
                    <a:pt x="114961" y="300869"/>
                  </a:moveTo>
                  <a:cubicBezTo>
                    <a:pt x="214160" y="247156"/>
                    <a:pt x="313358" y="193443"/>
                    <a:pt x="412556" y="139730"/>
                  </a:cubicBezTo>
                  <a:cubicBezTo>
                    <a:pt x="492362" y="96478"/>
                    <a:pt x="421254" y="-25287"/>
                    <a:pt x="341331" y="17965"/>
                  </a:cubicBezTo>
                  <a:cubicBezTo>
                    <a:pt x="242133" y="71678"/>
                    <a:pt x="142934" y="125391"/>
                    <a:pt x="43736" y="179104"/>
                  </a:cubicBezTo>
                  <a:cubicBezTo>
                    <a:pt x="-36070" y="222239"/>
                    <a:pt x="35156" y="344121"/>
                    <a:pt x="114961" y="300869"/>
                  </a:cubicBezTo>
                  <a:lnTo>
                    <a:pt x="114961" y="3008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EFD8984C-D6D2-43BB-B12B-C9AFE993CD03}"/>
                </a:ext>
              </a:extLst>
            </p:cNvPr>
            <p:cNvSpPr/>
            <p:nvPr/>
          </p:nvSpPr>
          <p:spPr>
            <a:xfrm>
              <a:off x="10041951" y="2293420"/>
              <a:ext cx="411368" cy="199807"/>
            </a:xfrm>
            <a:custGeom>
              <a:avLst/>
              <a:gdLst>
                <a:gd name="connsiteX0" fmla="*/ 59577 w 411367"/>
                <a:gd name="connsiteY0" fmla="*/ 146478 h 199806"/>
                <a:gd name="connsiteX1" fmla="*/ 320384 w 411367"/>
                <a:gd name="connsiteY1" fmla="*/ 200191 h 199806"/>
                <a:gd name="connsiteX2" fmla="*/ 357878 w 411367"/>
                <a:gd name="connsiteY2" fmla="*/ 64204 h 199806"/>
                <a:gd name="connsiteX3" fmla="*/ 97070 w 411367"/>
                <a:gd name="connsiteY3" fmla="*/ 10491 h 199806"/>
                <a:gd name="connsiteX4" fmla="*/ 59577 w 411367"/>
                <a:gd name="connsiteY4" fmla="*/ 146478 h 199806"/>
                <a:gd name="connsiteX5" fmla="*/ 59577 w 411367"/>
                <a:gd name="connsiteY5" fmla="*/ 146478 h 199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367" h="199806">
                  <a:moveTo>
                    <a:pt x="59577" y="146478"/>
                  </a:moveTo>
                  <a:cubicBezTo>
                    <a:pt x="146552" y="164343"/>
                    <a:pt x="233410" y="182325"/>
                    <a:pt x="320384" y="200191"/>
                  </a:cubicBezTo>
                  <a:cubicBezTo>
                    <a:pt x="409005" y="218408"/>
                    <a:pt x="446851" y="82540"/>
                    <a:pt x="357878" y="64204"/>
                  </a:cubicBezTo>
                  <a:cubicBezTo>
                    <a:pt x="270903" y="46339"/>
                    <a:pt x="184045" y="28357"/>
                    <a:pt x="97070" y="10491"/>
                  </a:cubicBezTo>
                  <a:cubicBezTo>
                    <a:pt x="8450" y="-7726"/>
                    <a:pt x="-29396" y="128142"/>
                    <a:pt x="59577" y="146478"/>
                  </a:cubicBezTo>
                  <a:lnTo>
                    <a:pt x="59577" y="146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9F00BB62-ED19-41C1-9888-37428DE28F57}"/>
                </a:ext>
              </a:extLst>
            </p:cNvPr>
            <p:cNvSpPr/>
            <p:nvPr/>
          </p:nvSpPr>
          <p:spPr>
            <a:xfrm>
              <a:off x="9939876" y="2644928"/>
              <a:ext cx="399615" cy="340847"/>
            </a:xfrm>
            <a:custGeom>
              <a:avLst/>
              <a:gdLst>
                <a:gd name="connsiteX0" fmla="*/ 39769 w 399614"/>
                <a:gd name="connsiteY0" fmla="*/ 143575 h 340847"/>
                <a:gd name="connsiteX1" fmla="*/ 300106 w 399614"/>
                <a:gd name="connsiteY1" fmla="*/ 329513 h 340847"/>
                <a:gd name="connsiteX2" fmla="*/ 371332 w 399614"/>
                <a:gd name="connsiteY2" fmla="*/ 207748 h 340847"/>
                <a:gd name="connsiteX3" fmla="*/ 110995 w 399614"/>
                <a:gd name="connsiteY3" fmla="*/ 21810 h 340847"/>
                <a:gd name="connsiteX4" fmla="*/ 39769 w 399614"/>
                <a:gd name="connsiteY4" fmla="*/ 143575 h 340847"/>
                <a:gd name="connsiteX5" fmla="*/ 39769 w 399614"/>
                <a:gd name="connsiteY5" fmla="*/ 143575 h 34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614" h="340847">
                  <a:moveTo>
                    <a:pt x="39769" y="143575"/>
                  </a:moveTo>
                  <a:cubicBezTo>
                    <a:pt x="126509" y="205515"/>
                    <a:pt x="213366" y="267573"/>
                    <a:pt x="300106" y="329513"/>
                  </a:cubicBezTo>
                  <a:cubicBezTo>
                    <a:pt x="374153" y="382403"/>
                    <a:pt x="444555" y="260050"/>
                    <a:pt x="371332" y="207748"/>
                  </a:cubicBezTo>
                  <a:cubicBezTo>
                    <a:pt x="284592" y="145808"/>
                    <a:pt x="197735" y="83750"/>
                    <a:pt x="110995" y="21810"/>
                  </a:cubicBezTo>
                  <a:cubicBezTo>
                    <a:pt x="36949" y="-31080"/>
                    <a:pt x="-33572" y="91155"/>
                    <a:pt x="39769" y="143575"/>
                  </a:cubicBezTo>
                  <a:lnTo>
                    <a:pt x="39769" y="143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4CF9549C-BF04-445D-B6BD-1C4D8F3A53BE}"/>
              </a:ext>
            </a:extLst>
          </p:cNvPr>
          <p:cNvGrpSpPr/>
          <p:nvPr/>
        </p:nvGrpSpPr>
        <p:grpSpPr>
          <a:xfrm>
            <a:off x="4299334" y="4377039"/>
            <a:ext cx="3349242" cy="2114856"/>
            <a:chOff x="5080384" y="4484989"/>
            <a:chExt cx="3349242" cy="2114856"/>
          </a:xfrm>
        </p:grpSpPr>
        <p:sp>
          <p:nvSpPr>
            <p:cNvPr id="23" name="Graphique 18">
              <a:extLst>
                <a:ext uri="{FF2B5EF4-FFF2-40B4-BE49-F238E27FC236}">
                  <a16:creationId xmlns:a16="http://schemas.microsoft.com/office/drawing/2014/main" id="{4484871D-EC87-4CBC-9E30-C75510FDABFC}"/>
                </a:ext>
              </a:extLst>
            </p:cNvPr>
            <p:cNvSpPr/>
            <p:nvPr/>
          </p:nvSpPr>
          <p:spPr>
            <a:xfrm>
              <a:off x="5080384" y="4484989"/>
              <a:ext cx="3349242" cy="2114856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9AF76B6-F157-49BB-B0AD-1A9B38ECA694}"/>
                </a:ext>
              </a:extLst>
            </p:cNvPr>
            <p:cNvSpPr txBox="1"/>
            <p:nvPr/>
          </p:nvSpPr>
          <p:spPr>
            <a:xfrm>
              <a:off x="5448269" y="5044464"/>
              <a:ext cx="2902397" cy="10525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dirty="0">
                  <a:solidFill>
                    <a:schemeClr val="bg1"/>
                  </a:solidFill>
                  <a:latin typeface="+mj-lt"/>
                </a:rPr>
                <a:t>Move away </a:t>
              </a:r>
              <a:br>
                <a:rPr lang="en-US" sz="2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from noisy places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335D283D-5A2A-4607-BDD5-EC66334335CA}"/>
              </a:ext>
            </a:extLst>
          </p:cNvPr>
          <p:cNvSpPr txBox="1"/>
          <p:nvPr/>
        </p:nvSpPr>
        <p:spPr>
          <a:xfrm>
            <a:off x="333508" y="269121"/>
            <a:ext cx="6359392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0093B2"/>
                </a:solidFill>
              </a:rPr>
              <a:t>Here are some tips that will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8960C-D6CA-4D67-9F10-E28E2227F252}"/>
              </a:ext>
            </a:extLst>
          </p:cNvPr>
          <p:cNvGrpSpPr/>
          <p:nvPr/>
        </p:nvGrpSpPr>
        <p:grpSpPr>
          <a:xfrm>
            <a:off x="1018585" y="3941896"/>
            <a:ext cx="3037250" cy="1917852"/>
            <a:chOff x="1018585" y="3941896"/>
            <a:chExt cx="3037250" cy="1917852"/>
          </a:xfrm>
        </p:grpSpPr>
        <p:sp>
          <p:nvSpPr>
            <p:cNvPr id="19" name="Graphique 18">
              <a:extLst>
                <a:ext uri="{FF2B5EF4-FFF2-40B4-BE49-F238E27FC236}">
                  <a16:creationId xmlns:a16="http://schemas.microsoft.com/office/drawing/2014/main" id="{AE476FD0-AAAC-4A3B-83D9-0DADDC551E44}"/>
                </a:ext>
              </a:extLst>
            </p:cNvPr>
            <p:cNvSpPr/>
            <p:nvPr/>
          </p:nvSpPr>
          <p:spPr>
            <a:xfrm flipH="1">
              <a:off x="1018585" y="3941896"/>
              <a:ext cx="3037250" cy="1917852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accent5"/>
            </a:solidFill>
            <a:ln w="5502" cap="flat">
              <a:noFill/>
              <a:prstDash val="solid"/>
              <a:miter/>
            </a:ln>
            <a:effectLst>
              <a:outerShdw dist="76200" dir="135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1D1B44C-98B4-4687-8CCB-D2DBC30D057C}"/>
                </a:ext>
              </a:extLst>
            </p:cNvPr>
            <p:cNvSpPr txBox="1"/>
            <p:nvPr/>
          </p:nvSpPr>
          <p:spPr>
            <a:xfrm>
              <a:off x="1304469" y="4366167"/>
              <a:ext cx="2465482" cy="10895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When you talk to me,</a:t>
              </a:r>
              <a:br>
                <a:rPr lang="en-US" sz="2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make sure I can </a:t>
              </a:r>
              <a:br>
                <a:rPr lang="en-US" sz="2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3200" dirty="0">
                  <a:solidFill>
                    <a:schemeClr val="accent1"/>
                  </a:solidFill>
                  <a:latin typeface="+mj-lt"/>
                </a:rPr>
                <a:t>see your mouth</a:t>
              </a:r>
              <a:endParaRPr lang="en-US" sz="2500" dirty="0">
                <a:solidFill>
                  <a:schemeClr val="accent1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243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0.05599 -0.0129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-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4765 -0.0011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6224 -3.33333E-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05899 0.00324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57AAB2D-4428-45F2-9973-6191B4F18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3" r="70"/>
          <a:stretch/>
        </p:blipFill>
        <p:spPr>
          <a:xfrm>
            <a:off x="-1" y="-457200"/>
            <a:ext cx="13218161" cy="7315199"/>
          </a:xfrm>
          <a:prstGeom prst="rect">
            <a:avLst/>
          </a:prstGeom>
        </p:spPr>
      </p:pic>
      <p:pic>
        <p:nvPicPr>
          <p:cNvPr id="29" name="Grafik 3">
            <a:extLst>
              <a:ext uri="{FF2B5EF4-FFF2-40B4-BE49-F238E27FC236}">
                <a16:creationId xmlns:a16="http://schemas.microsoft.com/office/drawing/2014/main" id="{29AD5419-36F7-4247-998A-9B81F7696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620B66E-D791-42F6-B61D-9C9559056049}"/>
              </a:ext>
            </a:extLst>
          </p:cNvPr>
          <p:cNvGrpSpPr/>
          <p:nvPr/>
        </p:nvGrpSpPr>
        <p:grpSpPr>
          <a:xfrm>
            <a:off x="5704885" y="373196"/>
            <a:ext cx="3037250" cy="1917852"/>
            <a:chOff x="5336585" y="601796"/>
            <a:chExt cx="3037250" cy="1917852"/>
          </a:xfrm>
        </p:grpSpPr>
        <p:sp>
          <p:nvSpPr>
            <p:cNvPr id="34" name="Graphique 18">
              <a:extLst>
                <a:ext uri="{FF2B5EF4-FFF2-40B4-BE49-F238E27FC236}">
                  <a16:creationId xmlns:a16="http://schemas.microsoft.com/office/drawing/2014/main" id="{5CA7EA0C-37C9-47EA-857A-6F19D398B8AA}"/>
                </a:ext>
              </a:extLst>
            </p:cNvPr>
            <p:cNvSpPr/>
            <p:nvPr/>
          </p:nvSpPr>
          <p:spPr>
            <a:xfrm flipH="1">
              <a:off x="5336585" y="601796"/>
              <a:ext cx="3037250" cy="1917852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4466"/>
            </a:solidFill>
            <a:ln w="5502" cap="flat">
              <a:noFill/>
              <a:prstDash val="solid"/>
              <a:miter/>
            </a:ln>
            <a:effectLst>
              <a:outerShdw dist="76200" dir="135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52A4AC4-3EB5-405C-BDE5-021644B4708C}"/>
                </a:ext>
              </a:extLst>
            </p:cNvPr>
            <p:cNvSpPr txBox="1"/>
            <p:nvPr/>
          </p:nvSpPr>
          <p:spPr>
            <a:xfrm>
              <a:off x="5940534" y="901419"/>
              <a:ext cx="1829347" cy="13388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Speak </a:t>
              </a:r>
              <a:br>
                <a:rPr lang="en-US" sz="4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5400" dirty="0">
                  <a:solidFill>
                    <a:schemeClr val="accent1"/>
                  </a:solidFill>
                  <a:latin typeface="+mj-lt"/>
                </a:rPr>
                <a:t>clearly</a:t>
              </a:r>
              <a:endParaRPr lang="en-US" sz="66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73318DA-574B-40E8-BE2F-AF0F749B71EC}"/>
              </a:ext>
            </a:extLst>
          </p:cNvPr>
          <p:cNvGrpSpPr/>
          <p:nvPr/>
        </p:nvGrpSpPr>
        <p:grpSpPr>
          <a:xfrm>
            <a:off x="7111092" y="2269978"/>
            <a:ext cx="4377274" cy="2175022"/>
            <a:chOff x="6691992" y="2777978"/>
            <a:chExt cx="4377274" cy="2175022"/>
          </a:xfrm>
        </p:grpSpPr>
        <p:sp>
          <p:nvSpPr>
            <p:cNvPr id="57" name="Graphique 8">
              <a:extLst>
                <a:ext uri="{FF2B5EF4-FFF2-40B4-BE49-F238E27FC236}">
                  <a16:creationId xmlns:a16="http://schemas.microsoft.com/office/drawing/2014/main" id="{13ADD26F-D851-4308-B40C-9B6E2E00C43D}"/>
                </a:ext>
              </a:extLst>
            </p:cNvPr>
            <p:cNvSpPr/>
            <p:nvPr/>
          </p:nvSpPr>
          <p:spPr>
            <a:xfrm>
              <a:off x="6691992" y="2777978"/>
              <a:ext cx="4377274" cy="2175022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A6CF35A9-11F7-4169-9D79-0A2C8A395B60}"/>
                </a:ext>
              </a:extLst>
            </p:cNvPr>
            <p:cNvSpPr txBox="1"/>
            <p:nvPr/>
          </p:nvSpPr>
          <p:spPr>
            <a:xfrm>
              <a:off x="7447722" y="3163329"/>
              <a:ext cx="3027944" cy="142192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If I don’t hear you,</a:t>
              </a:r>
              <a:br>
                <a:rPr lang="en-US" sz="2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try saying it in a</a:t>
              </a:r>
              <a:br>
                <a:rPr lang="en-US" sz="2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4800" dirty="0">
                  <a:solidFill>
                    <a:schemeClr val="bg1"/>
                  </a:solidFill>
                  <a:latin typeface="+mj-lt"/>
                </a:rPr>
                <a:t>different way</a:t>
              </a:r>
              <a:endParaRPr 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1" name="Graphique 20">
            <a:extLst>
              <a:ext uri="{FF2B5EF4-FFF2-40B4-BE49-F238E27FC236}">
                <a16:creationId xmlns:a16="http://schemas.microsoft.com/office/drawing/2014/main" id="{B97F4527-CECE-48C7-A9B3-C93C82E77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3725" y="2905125"/>
            <a:ext cx="1123950" cy="97155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C29692C-3149-4C04-97C7-76F690CC6FA6}"/>
              </a:ext>
            </a:extLst>
          </p:cNvPr>
          <p:cNvGrpSpPr/>
          <p:nvPr/>
        </p:nvGrpSpPr>
        <p:grpSpPr>
          <a:xfrm>
            <a:off x="5088511" y="4533900"/>
            <a:ext cx="3294888" cy="2080534"/>
            <a:chOff x="5393311" y="4533900"/>
            <a:chExt cx="3294888" cy="2080534"/>
          </a:xfrm>
        </p:grpSpPr>
        <p:sp>
          <p:nvSpPr>
            <p:cNvPr id="64" name="Graphique 18">
              <a:extLst>
                <a:ext uri="{FF2B5EF4-FFF2-40B4-BE49-F238E27FC236}">
                  <a16:creationId xmlns:a16="http://schemas.microsoft.com/office/drawing/2014/main" id="{CF01404B-345C-4E01-AF66-A1053A9969E5}"/>
                </a:ext>
              </a:extLst>
            </p:cNvPr>
            <p:cNvSpPr/>
            <p:nvPr/>
          </p:nvSpPr>
          <p:spPr>
            <a:xfrm>
              <a:off x="5393311" y="4533900"/>
              <a:ext cx="3294888" cy="2080534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1CBCC45-24B1-48C0-9F9E-C9CF2A392454}"/>
                </a:ext>
              </a:extLst>
            </p:cNvPr>
            <p:cNvSpPr txBox="1"/>
            <p:nvPr/>
          </p:nvSpPr>
          <p:spPr>
            <a:xfrm>
              <a:off x="5915458" y="4860771"/>
              <a:ext cx="2332690" cy="15696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Do not shout</a:t>
              </a:r>
              <a:br>
                <a:rPr lang="en-US" sz="4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4400" dirty="0">
                  <a:solidFill>
                    <a:schemeClr val="bg1"/>
                  </a:solidFill>
                  <a:latin typeface="+mj-lt"/>
                </a:rPr>
                <a:t>or move</a:t>
              </a:r>
              <a:br>
                <a:rPr lang="en-US" sz="1600" b="1" dirty="0">
                  <a:solidFill>
                    <a:srgbClr val="FFB1A4"/>
                  </a:solidFill>
                  <a:latin typeface="+mj-lt"/>
                </a:rPr>
              </a:br>
              <a:r>
                <a:rPr lang="en-US" sz="2000" dirty="0">
                  <a:solidFill>
                    <a:srgbClr val="FFB1A4"/>
                  </a:solidFill>
                  <a:latin typeface="+mj-lt"/>
                </a:rPr>
                <a:t>your lips more 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than</a:t>
              </a:r>
              <a:br>
                <a:rPr lang="en-US" sz="20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you usually do</a:t>
              </a:r>
              <a:endParaRPr 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34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4765 -0.0011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21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1E8295-8CC5-4FFE-A83B-0A04FC46C7AA}"/>
              </a:ext>
            </a:extLst>
          </p:cNvPr>
          <p:cNvSpPr/>
          <p:nvPr/>
        </p:nvSpPr>
        <p:spPr>
          <a:xfrm>
            <a:off x="0" y="0"/>
            <a:ext cx="6213996" cy="6871192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tretch>
              <a:fillRect l="-34238" t="-20352" r="-35352" b="-4923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7DBD999-CE7C-4358-8A64-C58BA0E1C1A5}"/>
              </a:ext>
            </a:extLst>
          </p:cNvPr>
          <p:cNvSpPr/>
          <p:nvPr/>
        </p:nvSpPr>
        <p:spPr>
          <a:xfrm rot="10800000">
            <a:off x="2554737" y="0"/>
            <a:ext cx="3670300" cy="6871192"/>
          </a:xfrm>
          <a:prstGeom prst="rect">
            <a:avLst/>
          </a:prstGeom>
          <a:gradFill>
            <a:gsLst>
              <a:gs pos="7000">
                <a:schemeClr val="bg1"/>
              </a:gs>
              <a:gs pos="3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4F5B0B7-8BE9-4338-8911-9EA6EA6DF80D}"/>
              </a:ext>
            </a:extLst>
          </p:cNvPr>
          <p:cNvSpPr/>
          <p:nvPr/>
        </p:nvSpPr>
        <p:spPr>
          <a:xfrm>
            <a:off x="0" y="0"/>
            <a:ext cx="3670300" cy="6871192"/>
          </a:xfrm>
          <a:prstGeom prst="rect">
            <a:avLst/>
          </a:prstGeom>
          <a:gradFill>
            <a:gsLst>
              <a:gs pos="7000">
                <a:schemeClr val="bg1"/>
              </a:gs>
              <a:gs pos="3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3EF70BF-A9B3-4C5C-89A9-CCDBBEB8F12A}"/>
              </a:ext>
            </a:extLst>
          </p:cNvPr>
          <p:cNvSpPr txBox="1"/>
          <p:nvPr/>
        </p:nvSpPr>
        <p:spPr>
          <a:xfrm>
            <a:off x="578303" y="251123"/>
            <a:ext cx="4587100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accent5"/>
                </a:solidFill>
              </a:rPr>
              <a:t>You hear sounds even</a:t>
            </a:r>
          </a:p>
        </p:txBody>
      </p: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F51FB6BD-2289-41DA-9694-E8DB5D23D514}"/>
              </a:ext>
            </a:extLst>
          </p:cNvPr>
          <p:cNvSpPr/>
          <p:nvPr/>
        </p:nvSpPr>
        <p:spPr>
          <a:xfrm>
            <a:off x="4141710" y="3474483"/>
            <a:ext cx="176187" cy="160575"/>
          </a:xfrm>
          <a:custGeom>
            <a:avLst/>
            <a:gdLst>
              <a:gd name="connsiteX0" fmla="*/ 713531 w 752475"/>
              <a:gd name="connsiteY0" fmla="*/ 590279 h 685800"/>
              <a:gd name="connsiteX1" fmla="*/ 154128 w 752475"/>
              <a:gd name="connsiteY1" fmla="*/ 597613 h 685800"/>
              <a:gd name="connsiteX2" fmla="*/ 670193 w 752475"/>
              <a:gd name="connsiteY2" fmla="*/ 144794 h 685800"/>
              <a:gd name="connsiteX3" fmla="*/ 652571 w 752475"/>
              <a:gd name="connsiteY3" fmla="*/ 77929 h 685800"/>
              <a:gd name="connsiteX4" fmla="*/ 99645 w 752475"/>
              <a:gd name="connsiteY4" fmla="*/ 7158 h 685800"/>
              <a:gd name="connsiteX5" fmla="*/ 99645 w 752475"/>
              <a:gd name="connsiteY5" fmla="*/ 87168 h 685800"/>
              <a:gd name="connsiteX6" fmla="*/ 568942 w 752475"/>
              <a:gd name="connsiteY6" fmla="*/ 141270 h 685800"/>
              <a:gd name="connsiteX7" fmla="*/ 25826 w 752475"/>
              <a:gd name="connsiteY7" fmla="*/ 593803 h 685800"/>
              <a:gd name="connsiteX8" fmla="*/ 46019 w 752475"/>
              <a:gd name="connsiteY8" fmla="*/ 668383 h 685800"/>
              <a:gd name="connsiteX9" fmla="*/ 713531 w 752475"/>
              <a:gd name="connsiteY9" fmla="*/ 670288 h 685800"/>
              <a:gd name="connsiteX10" fmla="*/ 713531 w 752475"/>
              <a:gd name="connsiteY10" fmla="*/ 59027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2475" h="685800">
                <a:moveTo>
                  <a:pt x="713531" y="590279"/>
                </a:moveTo>
                <a:cubicBezTo>
                  <a:pt x="527318" y="608567"/>
                  <a:pt x="340437" y="610948"/>
                  <a:pt x="154128" y="597613"/>
                </a:cubicBezTo>
                <a:cubicBezTo>
                  <a:pt x="338627" y="461691"/>
                  <a:pt x="527794" y="324721"/>
                  <a:pt x="670193" y="144794"/>
                </a:cubicBezTo>
                <a:cubicBezTo>
                  <a:pt x="687623" y="122696"/>
                  <a:pt x="684670" y="85453"/>
                  <a:pt x="652571" y="77929"/>
                </a:cubicBezTo>
                <a:cubicBezTo>
                  <a:pt x="471120" y="35257"/>
                  <a:pt x="286049" y="11540"/>
                  <a:pt x="99645" y="7158"/>
                </a:cubicBezTo>
                <a:cubicBezTo>
                  <a:pt x="48115" y="5920"/>
                  <a:pt x="48115" y="85930"/>
                  <a:pt x="99645" y="87168"/>
                </a:cubicBezTo>
                <a:cubicBezTo>
                  <a:pt x="257760" y="90883"/>
                  <a:pt x="414446" y="108885"/>
                  <a:pt x="568942" y="141270"/>
                </a:cubicBezTo>
                <a:cubicBezTo>
                  <a:pt x="412922" y="318054"/>
                  <a:pt x="213088" y="452833"/>
                  <a:pt x="25826" y="593803"/>
                </a:cubicBezTo>
                <a:cubicBezTo>
                  <a:pt x="-6559" y="618187"/>
                  <a:pt x="5062" y="664097"/>
                  <a:pt x="46019" y="668383"/>
                </a:cubicBezTo>
                <a:cubicBezTo>
                  <a:pt x="268047" y="691529"/>
                  <a:pt x="491313" y="692196"/>
                  <a:pt x="713531" y="670288"/>
                </a:cubicBezTo>
                <a:cubicBezTo>
                  <a:pt x="764299" y="665240"/>
                  <a:pt x="764871" y="585230"/>
                  <a:pt x="713531" y="590279"/>
                </a:cubicBezTo>
                <a:close/>
              </a:path>
            </a:pathLst>
          </a:custGeom>
          <a:solidFill>
            <a:schemeClr val="accent5"/>
          </a:solidFill>
          <a:ln w="22225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B767685C-BBD8-452A-80DE-28D9EFE52F32}"/>
              </a:ext>
            </a:extLst>
          </p:cNvPr>
          <p:cNvSpPr/>
          <p:nvPr/>
        </p:nvSpPr>
        <p:spPr>
          <a:xfrm rot="565153">
            <a:off x="4223397" y="2362509"/>
            <a:ext cx="273381" cy="249157"/>
          </a:xfrm>
          <a:custGeom>
            <a:avLst/>
            <a:gdLst>
              <a:gd name="connsiteX0" fmla="*/ 713531 w 752475"/>
              <a:gd name="connsiteY0" fmla="*/ 590279 h 685800"/>
              <a:gd name="connsiteX1" fmla="*/ 154128 w 752475"/>
              <a:gd name="connsiteY1" fmla="*/ 597613 h 685800"/>
              <a:gd name="connsiteX2" fmla="*/ 670193 w 752475"/>
              <a:gd name="connsiteY2" fmla="*/ 144794 h 685800"/>
              <a:gd name="connsiteX3" fmla="*/ 652571 w 752475"/>
              <a:gd name="connsiteY3" fmla="*/ 77929 h 685800"/>
              <a:gd name="connsiteX4" fmla="*/ 99645 w 752475"/>
              <a:gd name="connsiteY4" fmla="*/ 7158 h 685800"/>
              <a:gd name="connsiteX5" fmla="*/ 99645 w 752475"/>
              <a:gd name="connsiteY5" fmla="*/ 87168 h 685800"/>
              <a:gd name="connsiteX6" fmla="*/ 568942 w 752475"/>
              <a:gd name="connsiteY6" fmla="*/ 141270 h 685800"/>
              <a:gd name="connsiteX7" fmla="*/ 25826 w 752475"/>
              <a:gd name="connsiteY7" fmla="*/ 593803 h 685800"/>
              <a:gd name="connsiteX8" fmla="*/ 46019 w 752475"/>
              <a:gd name="connsiteY8" fmla="*/ 668383 h 685800"/>
              <a:gd name="connsiteX9" fmla="*/ 713531 w 752475"/>
              <a:gd name="connsiteY9" fmla="*/ 670288 h 685800"/>
              <a:gd name="connsiteX10" fmla="*/ 713531 w 752475"/>
              <a:gd name="connsiteY10" fmla="*/ 59027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2475" h="685800">
                <a:moveTo>
                  <a:pt x="713531" y="590279"/>
                </a:moveTo>
                <a:cubicBezTo>
                  <a:pt x="527318" y="608567"/>
                  <a:pt x="340437" y="610948"/>
                  <a:pt x="154128" y="597613"/>
                </a:cubicBezTo>
                <a:cubicBezTo>
                  <a:pt x="338627" y="461691"/>
                  <a:pt x="527794" y="324721"/>
                  <a:pt x="670193" y="144794"/>
                </a:cubicBezTo>
                <a:cubicBezTo>
                  <a:pt x="687623" y="122696"/>
                  <a:pt x="684670" y="85453"/>
                  <a:pt x="652571" y="77929"/>
                </a:cubicBezTo>
                <a:cubicBezTo>
                  <a:pt x="471120" y="35257"/>
                  <a:pt x="286049" y="11540"/>
                  <a:pt x="99645" y="7158"/>
                </a:cubicBezTo>
                <a:cubicBezTo>
                  <a:pt x="48115" y="5920"/>
                  <a:pt x="48115" y="85930"/>
                  <a:pt x="99645" y="87168"/>
                </a:cubicBezTo>
                <a:cubicBezTo>
                  <a:pt x="257760" y="90883"/>
                  <a:pt x="414446" y="108885"/>
                  <a:pt x="568942" y="141270"/>
                </a:cubicBezTo>
                <a:cubicBezTo>
                  <a:pt x="412922" y="318054"/>
                  <a:pt x="213088" y="452833"/>
                  <a:pt x="25826" y="593803"/>
                </a:cubicBezTo>
                <a:cubicBezTo>
                  <a:pt x="-6559" y="618187"/>
                  <a:pt x="5062" y="664097"/>
                  <a:pt x="46019" y="668383"/>
                </a:cubicBezTo>
                <a:cubicBezTo>
                  <a:pt x="268047" y="691529"/>
                  <a:pt x="491313" y="692196"/>
                  <a:pt x="713531" y="670288"/>
                </a:cubicBezTo>
                <a:cubicBezTo>
                  <a:pt x="764299" y="665240"/>
                  <a:pt x="764871" y="585230"/>
                  <a:pt x="713531" y="590279"/>
                </a:cubicBezTo>
                <a:close/>
              </a:path>
            </a:pathLst>
          </a:custGeom>
          <a:solidFill>
            <a:schemeClr val="accent5"/>
          </a:solidFill>
          <a:ln w="22225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2" name="Forme libre : forme 71">
            <a:extLst>
              <a:ext uri="{FF2B5EF4-FFF2-40B4-BE49-F238E27FC236}">
                <a16:creationId xmlns:a16="http://schemas.microsoft.com/office/drawing/2014/main" id="{A63F50AB-6B92-411F-B3BD-FA23DCE88977}"/>
              </a:ext>
            </a:extLst>
          </p:cNvPr>
          <p:cNvSpPr/>
          <p:nvPr/>
        </p:nvSpPr>
        <p:spPr>
          <a:xfrm rot="21093948">
            <a:off x="4672758" y="2921154"/>
            <a:ext cx="284310" cy="193522"/>
          </a:xfrm>
          <a:custGeom>
            <a:avLst/>
            <a:gdLst>
              <a:gd name="connsiteX0" fmla="*/ 1096853 w 1133475"/>
              <a:gd name="connsiteY0" fmla="*/ 627989 h 771525"/>
              <a:gd name="connsiteX1" fmla="*/ 151116 w 1133475"/>
              <a:gd name="connsiteY1" fmla="*/ 682948 h 771525"/>
              <a:gd name="connsiteX2" fmla="*/ 774623 w 1133475"/>
              <a:gd name="connsiteY2" fmla="*/ 75443 h 771525"/>
              <a:gd name="connsiteX3" fmla="*/ 746333 w 1133475"/>
              <a:gd name="connsiteY3" fmla="*/ 7149 h 771525"/>
              <a:gd name="connsiteX4" fmla="*/ 229221 w 1133475"/>
              <a:gd name="connsiteY4" fmla="*/ 15722 h 771525"/>
              <a:gd name="connsiteX5" fmla="*/ 229221 w 1133475"/>
              <a:gd name="connsiteY5" fmla="*/ 95732 h 771525"/>
              <a:gd name="connsiteX6" fmla="*/ 646321 w 1133475"/>
              <a:gd name="connsiteY6" fmla="*/ 88778 h 771525"/>
              <a:gd name="connsiteX7" fmla="*/ 18242 w 1133475"/>
              <a:gd name="connsiteY7" fmla="*/ 700760 h 771525"/>
              <a:gd name="connsiteX8" fmla="*/ 46531 w 1133475"/>
              <a:gd name="connsiteY8" fmla="*/ 769054 h 771525"/>
              <a:gd name="connsiteX9" fmla="*/ 1096853 w 1133475"/>
              <a:gd name="connsiteY9" fmla="*/ 707999 h 771525"/>
              <a:gd name="connsiteX10" fmla="*/ 1096853 w 1133475"/>
              <a:gd name="connsiteY10" fmla="*/ 627989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3475" h="771525">
                <a:moveTo>
                  <a:pt x="1096853" y="627989"/>
                </a:moveTo>
                <a:cubicBezTo>
                  <a:pt x="781576" y="646277"/>
                  <a:pt x="466393" y="664660"/>
                  <a:pt x="151116" y="682948"/>
                </a:cubicBezTo>
                <a:cubicBezTo>
                  <a:pt x="359047" y="480446"/>
                  <a:pt x="566787" y="277945"/>
                  <a:pt x="774623" y="75443"/>
                </a:cubicBezTo>
                <a:cubicBezTo>
                  <a:pt x="799292" y="51440"/>
                  <a:pt x="781004" y="6578"/>
                  <a:pt x="746333" y="7149"/>
                </a:cubicBezTo>
                <a:cubicBezTo>
                  <a:pt x="573931" y="10007"/>
                  <a:pt x="401623" y="12864"/>
                  <a:pt x="229221" y="15722"/>
                </a:cubicBezTo>
                <a:cubicBezTo>
                  <a:pt x="177786" y="16579"/>
                  <a:pt x="177595" y="96589"/>
                  <a:pt x="229221" y="95732"/>
                </a:cubicBezTo>
                <a:cubicBezTo>
                  <a:pt x="368286" y="93446"/>
                  <a:pt x="507256" y="91160"/>
                  <a:pt x="646321" y="88778"/>
                </a:cubicBezTo>
                <a:cubicBezTo>
                  <a:pt x="436961" y="292804"/>
                  <a:pt x="227602" y="496829"/>
                  <a:pt x="18242" y="700760"/>
                </a:cubicBezTo>
                <a:cubicBezTo>
                  <a:pt x="-5666" y="724001"/>
                  <a:pt x="11479" y="771054"/>
                  <a:pt x="46531" y="769054"/>
                </a:cubicBezTo>
                <a:cubicBezTo>
                  <a:pt x="396670" y="748670"/>
                  <a:pt x="746714" y="728382"/>
                  <a:pt x="1096853" y="707999"/>
                </a:cubicBezTo>
                <a:cubicBezTo>
                  <a:pt x="1148098" y="705046"/>
                  <a:pt x="1148384" y="625036"/>
                  <a:pt x="1096853" y="627989"/>
                </a:cubicBezTo>
                <a:close/>
              </a:path>
            </a:pathLst>
          </a:custGeom>
          <a:solidFill>
            <a:schemeClr val="accent1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4" name="Forme libre : forme 73">
            <a:extLst>
              <a:ext uri="{FF2B5EF4-FFF2-40B4-BE49-F238E27FC236}">
                <a16:creationId xmlns:a16="http://schemas.microsoft.com/office/drawing/2014/main" id="{5D74FF11-E967-41FA-B4B2-1F253313C9B3}"/>
              </a:ext>
            </a:extLst>
          </p:cNvPr>
          <p:cNvSpPr/>
          <p:nvPr/>
        </p:nvSpPr>
        <p:spPr>
          <a:xfrm rot="20765501">
            <a:off x="4941469" y="1934529"/>
            <a:ext cx="376478" cy="343118"/>
          </a:xfrm>
          <a:custGeom>
            <a:avLst/>
            <a:gdLst>
              <a:gd name="connsiteX0" fmla="*/ 713531 w 752475"/>
              <a:gd name="connsiteY0" fmla="*/ 590279 h 685800"/>
              <a:gd name="connsiteX1" fmla="*/ 154128 w 752475"/>
              <a:gd name="connsiteY1" fmla="*/ 597613 h 685800"/>
              <a:gd name="connsiteX2" fmla="*/ 670193 w 752475"/>
              <a:gd name="connsiteY2" fmla="*/ 144794 h 685800"/>
              <a:gd name="connsiteX3" fmla="*/ 652571 w 752475"/>
              <a:gd name="connsiteY3" fmla="*/ 77929 h 685800"/>
              <a:gd name="connsiteX4" fmla="*/ 99645 w 752475"/>
              <a:gd name="connsiteY4" fmla="*/ 7158 h 685800"/>
              <a:gd name="connsiteX5" fmla="*/ 99645 w 752475"/>
              <a:gd name="connsiteY5" fmla="*/ 87168 h 685800"/>
              <a:gd name="connsiteX6" fmla="*/ 568942 w 752475"/>
              <a:gd name="connsiteY6" fmla="*/ 141270 h 685800"/>
              <a:gd name="connsiteX7" fmla="*/ 25826 w 752475"/>
              <a:gd name="connsiteY7" fmla="*/ 593803 h 685800"/>
              <a:gd name="connsiteX8" fmla="*/ 46019 w 752475"/>
              <a:gd name="connsiteY8" fmla="*/ 668383 h 685800"/>
              <a:gd name="connsiteX9" fmla="*/ 713531 w 752475"/>
              <a:gd name="connsiteY9" fmla="*/ 670288 h 685800"/>
              <a:gd name="connsiteX10" fmla="*/ 713531 w 752475"/>
              <a:gd name="connsiteY10" fmla="*/ 59027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2475" h="685800">
                <a:moveTo>
                  <a:pt x="713531" y="590279"/>
                </a:moveTo>
                <a:cubicBezTo>
                  <a:pt x="527318" y="608567"/>
                  <a:pt x="340437" y="610948"/>
                  <a:pt x="154128" y="597613"/>
                </a:cubicBezTo>
                <a:cubicBezTo>
                  <a:pt x="338627" y="461691"/>
                  <a:pt x="527794" y="324721"/>
                  <a:pt x="670193" y="144794"/>
                </a:cubicBezTo>
                <a:cubicBezTo>
                  <a:pt x="687623" y="122696"/>
                  <a:pt x="684670" y="85453"/>
                  <a:pt x="652571" y="77929"/>
                </a:cubicBezTo>
                <a:cubicBezTo>
                  <a:pt x="471120" y="35257"/>
                  <a:pt x="286049" y="11540"/>
                  <a:pt x="99645" y="7158"/>
                </a:cubicBezTo>
                <a:cubicBezTo>
                  <a:pt x="48115" y="5920"/>
                  <a:pt x="48115" y="85930"/>
                  <a:pt x="99645" y="87168"/>
                </a:cubicBezTo>
                <a:cubicBezTo>
                  <a:pt x="257760" y="90883"/>
                  <a:pt x="414446" y="108885"/>
                  <a:pt x="568942" y="141270"/>
                </a:cubicBezTo>
                <a:cubicBezTo>
                  <a:pt x="412922" y="318054"/>
                  <a:pt x="213088" y="452833"/>
                  <a:pt x="25826" y="593803"/>
                </a:cubicBezTo>
                <a:cubicBezTo>
                  <a:pt x="-6559" y="618187"/>
                  <a:pt x="5062" y="664097"/>
                  <a:pt x="46019" y="668383"/>
                </a:cubicBezTo>
                <a:cubicBezTo>
                  <a:pt x="268047" y="691529"/>
                  <a:pt x="491313" y="692196"/>
                  <a:pt x="713531" y="670288"/>
                </a:cubicBezTo>
                <a:cubicBezTo>
                  <a:pt x="764299" y="665240"/>
                  <a:pt x="764871" y="585230"/>
                  <a:pt x="713531" y="590279"/>
                </a:cubicBezTo>
                <a:close/>
              </a:path>
            </a:pathLst>
          </a:custGeom>
          <a:solidFill>
            <a:schemeClr val="accent1"/>
          </a:solidFill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91ED46FC-16B5-4D8E-9D95-F5431F66D7FC}"/>
              </a:ext>
            </a:extLst>
          </p:cNvPr>
          <p:cNvSpPr txBox="1"/>
          <p:nvPr/>
        </p:nvSpPr>
        <p:spPr>
          <a:xfrm>
            <a:off x="132121" y="715969"/>
            <a:ext cx="5606464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dirty="0">
                <a:solidFill>
                  <a:schemeClr val="accent1"/>
                </a:solidFill>
                <a:latin typeface="+mj-lt"/>
              </a:rPr>
              <a:t>When you sleep</a:t>
            </a:r>
          </a:p>
        </p:txBody>
      </p:sp>
      <p:grpSp>
        <p:nvGrpSpPr>
          <p:cNvPr id="57" name="Groupe 53">
            <a:extLst>
              <a:ext uri="{FF2B5EF4-FFF2-40B4-BE49-F238E27FC236}">
                <a16:creationId xmlns:a16="http://schemas.microsoft.com/office/drawing/2014/main" id="{C9A15822-1C0D-4330-91F4-5E92E50AF84C}"/>
              </a:ext>
            </a:extLst>
          </p:cNvPr>
          <p:cNvGrpSpPr/>
          <p:nvPr/>
        </p:nvGrpSpPr>
        <p:grpSpPr>
          <a:xfrm rot="16200000">
            <a:off x="5582344" y="248582"/>
            <a:ext cx="6872756" cy="6346559"/>
            <a:chOff x="-7180" y="1267105"/>
            <a:chExt cx="12201537" cy="11250691"/>
          </a:xfrm>
          <a:solidFill>
            <a:srgbClr val="0093B2"/>
          </a:solidFill>
        </p:grpSpPr>
        <p:pic>
          <p:nvPicPr>
            <p:cNvPr id="60" name="Graphique 54">
              <a:extLst>
                <a:ext uri="{FF2B5EF4-FFF2-40B4-BE49-F238E27FC236}">
                  <a16:creationId xmlns:a16="http://schemas.microsoft.com/office/drawing/2014/main" id="{138B6D4A-7B0B-412A-8F21-1CA82FB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180" y="1267105"/>
              <a:ext cx="12201537" cy="1072591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52A3601-1204-477F-9858-8F17AEF09CE5}"/>
                </a:ext>
              </a:extLst>
            </p:cNvPr>
            <p:cNvSpPr/>
            <p:nvPr/>
          </p:nvSpPr>
          <p:spPr>
            <a:xfrm>
              <a:off x="-6755" y="2220687"/>
              <a:ext cx="12198758" cy="10297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Ellipse 1">
            <a:extLst>
              <a:ext uri="{FF2B5EF4-FFF2-40B4-BE49-F238E27FC236}">
                <a16:creationId xmlns:a16="http://schemas.microsoft.com/office/drawing/2014/main" id="{AE092E10-0E89-4E09-B281-0CE9D836AEBD}"/>
              </a:ext>
            </a:extLst>
          </p:cNvPr>
          <p:cNvSpPr/>
          <p:nvPr/>
        </p:nvSpPr>
        <p:spPr>
          <a:xfrm>
            <a:off x="7366000" y="1092200"/>
            <a:ext cx="3276600" cy="3276600"/>
          </a:xfrm>
          <a:prstGeom prst="ellipse">
            <a:avLst/>
          </a:prstGeom>
          <a:solidFill>
            <a:srgbClr val="0044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aphique 24">
            <a:extLst>
              <a:ext uri="{FF2B5EF4-FFF2-40B4-BE49-F238E27FC236}">
                <a16:creationId xmlns:a16="http://schemas.microsoft.com/office/drawing/2014/main" id="{6F3E1EDF-D9AB-41F3-95CD-45E161561757}"/>
              </a:ext>
            </a:extLst>
          </p:cNvPr>
          <p:cNvGrpSpPr/>
          <p:nvPr/>
        </p:nvGrpSpPr>
        <p:grpSpPr>
          <a:xfrm flipH="1">
            <a:off x="9063869" y="1843516"/>
            <a:ext cx="1880670" cy="1717261"/>
            <a:chOff x="3753998" y="1392595"/>
            <a:chExt cx="2201316" cy="2010047"/>
          </a:xfrm>
        </p:grpSpPr>
        <p:sp>
          <p:nvSpPr>
            <p:cNvPr id="66" name="Forme libre : forme 26">
              <a:extLst>
                <a:ext uri="{FF2B5EF4-FFF2-40B4-BE49-F238E27FC236}">
                  <a16:creationId xmlns:a16="http://schemas.microsoft.com/office/drawing/2014/main" id="{2124DCF6-3C9B-4E98-ADE6-5C78E66E7FFC}"/>
                </a:ext>
              </a:extLst>
            </p:cNvPr>
            <p:cNvSpPr/>
            <p:nvPr/>
          </p:nvSpPr>
          <p:spPr>
            <a:xfrm>
              <a:off x="4939929" y="2648992"/>
              <a:ext cx="492654" cy="422275"/>
            </a:xfrm>
            <a:custGeom>
              <a:avLst/>
              <a:gdLst>
                <a:gd name="connsiteX0" fmla="*/ 52784 w 492654"/>
                <a:gd name="connsiteY0" fmla="*/ 406792 h 422275"/>
                <a:gd name="connsiteX1" fmla="*/ 382159 w 492654"/>
                <a:gd name="connsiteY1" fmla="*/ 196358 h 422275"/>
                <a:gd name="connsiteX2" fmla="*/ 473652 w 492654"/>
                <a:gd name="connsiteY2" fmla="*/ 52784 h 422275"/>
                <a:gd name="connsiteX3" fmla="*/ 263218 w 492654"/>
                <a:gd name="connsiteY3" fmla="*/ 69675 h 422275"/>
                <a:gd name="connsiteX4" fmla="*/ 52784 w 492654"/>
                <a:gd name="connsiteY4" fmla="*/ 406792 h 4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654" h="422275">
                  <a:moveTo>
                    <a:pt x="52784" y="406792"/>
                  </a:moveTo>
                  <a:cubicBezTo>
                    <a:pt x="52784" y="406792"/>
                    <a:pt x="316706" y="289962"/>
                    <a:pt x="382159" y="196358"/>
                  </a:cubicBezTo>
                  <a:cubicBezTo>
                    <a:pt x="447611" y="102754"/>
                    <a:pt x="473652" y="52784"/>
                    <a:pt x="473652" y="52784"/>
                  </a:cubicBezTo>
                  <a:cubicBezTo>
                    <a:pt x="473652" y="52784"/>
                    <a:pt x="310372" y="55599"/>
                    <a:pt x="263218" y="69675"/>
                  </a:cubicBezTo>
                  <a:cubicBezTo>
                    <a:pt x="216064" y="83751"/>
                    <a:pt x="52784" y="406792"/>
                    <a:pt x="52784" y="406792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27">
              <a:extLst>
                <a:ext uri="{FF2B5EF4-FFF2-40B4-BE49-F238E27FC236}">
                  <a16:creationId xmlns:a16="http://schemas.microsoft.com/office/drawing/2014/main" id="{594ECE52-1324-45F4-8A75-7E694A201A4A}"/>
                </a:ext>
              </a:extLst>
            </p:cNvPr>
            <p:cNvSpPr/>
            <p:nvPr/>
          </p:nvSpPr>
          <p:spPr>
            <a:xfrm>
              <a:off x="3753998" y="1995058"/>
              <a:ext cx="2040996" cy="1407584"/>
            </a:xfrm>
            <a:custGeom>
              <a:avLst/>
              <a:gdLst>
                <a:gd name="connsiteX0" fmla="*/ 2023443 w 2040995"/>
                <a:gd name="connsiteY0" fmla="*/ 224621 h 1407583"/>
                <a:gd name="connsiteX1" fmla="*/ 2003737 w 2040995"/>
                <a:gd name="connsiteY1" fmla="*/ 240104 h 1407583"/>
                <a:gd name="connsiteX2" fmla="*/ 1881981 w 2040995"/>
                <a:gd name="connsiteY2" fmla="*/ 349896 h 1407583"/>
                <a:gd name="connsiteX3" fmla="*/ 1570905 w 2040995"/>
                <a:gd name="connsiteY3" fmla="*/ 713053 h 1407583"/>
                <a:gd name="connsiteX4" fmla="*/ 1539938 w 2040995"/>
                <a:gd name="connsiteY4" fmla="*/ 756688 h 1407583"/>
                <a:gd name="connsiteX5" fmla="*/ 1442111 w 2040995"/>
                <a:gd name="connsiteY5" fmla="*/ 882666 h 1407583"/>
                <a:gd name="connsiteX6" fmla="*/ 1249976 w 2040995"/>
                <a:gd name="connsiteY6" fmla="*/ 1076209 h 1407583"/>
                <a:gd name="connsiteX7" fmla="*/ 1112033 w 2040995"/>
                <a:gd name="connsiteY7" fmla="*/ 1180370 h 1407583"/>
                <a:gd name="connsiteX8" fmla="*/ 865002 w 2040995"/>
                <a:gd name="connsiteY8" fmla="*/ 1309164 h 1407583"/>
                <a:gd name="connsiteX9" fmla="*/ 855149 w 2040995"/>
                <a:gd name="connsiteY9" fmla="*/ 1312683 h 1407583"/>
                <a:gd name="connsiteX10" fmla="*/ 720021 w 2040995"/>
                <a:gd name="connsiteY10" fmla="*/ 1354207 h 1407583"/>
                <a:gd name="connsiteX11" fmla="*/ 658791 w 2040995"/>
                <a:gd name="connsiteY11" fmla="*/ 1366171 h 1407583"/>
                <a:gd name="connsiteX12" fmla="*/ 598265 w 2040995"/>
                <a:gd name="connsiteY12" fmla="*/ 1375321 h 1407583"/>
                <a:gd name="connsiteX13" fmla="*/ 158395 w 2040995"/>
                <a:gd name="connsiteY13" fmla="*/ 1327463 h 1407583"/>
                <a:gd name="connsiteX14" fmla="*/ 157691 w 2040995"/>
                <a:gd name="connsiteY14" fmla="*/ 1327463 h 1407583"/>
                <a:gd name="connsiteX15" fmla="*/ 57049 w 2040995"/>
                <a:gd name="connsiteY15" fmla="*/ 1270456 h 1407583"/>
                <a:gd name="connsiteX16" fmla="*/ 105611 w 2040995"/>
                <a:gd name="connsiteY16" fmla="*/ 1188816 h 1407583"/>
                <a:gd name="connsiteX17" fmla="*/ 73940 w 2040995"/>
                <a:gd name="connsiteY17" fmla="*/ 1201484 h 1407583"/>
                <a:gd name="connsiteX18" fmla="*/ 59864 w 2040995"/>
                <a:gd name="connsiteY18" fmla="*/ 1190223 h 1407583"/>
                <a:gd name="connsiteX19" fmla="*/ 57049 w 2040995"/>
                <a:gd name="connsiteY19" fmla="*/ 1178963 h 1407583"/>
                <a:gd name="connsiteX20" fmla="*/ 197807 w 2040995"/>
                <a:gd name="connsiteY20" fmla="*/ 796804 h 1407583"/>
                <a:gd name="connsiteX21" fmla="*/ 418094 w 2040995"/>
                <a:gd name="connsiteY21" fmla="*/ 486432 h 1407583"/>
                <a:gd name="connsiteX22" fmla="*/ 599672 w 2040995"/>
                <a:gd name="connsiteY22" fmla="*/ 320337 h 1407583"/>
                <a:gd name="connsiteX23" fmla="*/ 746765 w 2040995"/>
                <a:gd name="connsiteY23" fmla="*/ 219694 h 1407583"/>
                <a:gd name="connsiteX24" fmla="*/ 879078 w 2040995"/>
                <a:gd name="connsiteY24" fmla="*/ 143685 h 1407583"/>
                <a:gd name="connsiteX25" fmla="*/ 998018 w 2040995"/>
                <a:gd name="connsiteY25" fmla="*/ 93716 h 1407583"/>
                <a:gd name="connsiteX26" fmla="*/ 1163410 w 2040995"/>
                <a:gd name="connsiteY26" fmla="*/ 58526 h 1407583"/>
                <a:gd name="connsiteX27" fmla="*/ 1449853 w 2040995"/>
                <a:gd name="connsiteY27" fmla="*/ 68379 h 1407583"/>
                <a:gd name="connsiteX28" fmla="*/ 1538531 w 2040995"/>
                <a:gd name="connsiteY28" fmla="*/ 88789 h 1407583"/>
                <a:gd name="connsiteX29" fmla="*/ 1713775 w 2040995"/>
                <a:gd name="connsiteY29" fmla="*/ 138055 h 1407583"/>
                <a:gd name="connsiteX30" fmla="*/ 1714478 w 2040995"/>
                <a:gd name="connsiteY30" fmla="*/ 138055 h 1407583"/>
                <a:gd name="connsiteX31" fmla="*/ 2023443 w 2040995"/>
                <a:gd name="connsiteY31" fmla="*/ 224621 h 140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40995" h="1407583">
                  <a:moveTo>
                    <a:pt x="2023443" y="224621"/>
                  </a:moveTo>
                  <a:cubicBezTo>
                    <a:pt x="2023443" y="224621"/>
                    <a:pt x="2016405" y="229548"/>
                    <a:pt x="2003737" y="240104"/>
                  </a:cubicBezTo>
                  <a:cubicBezTo>
                    <a:pt x="1980512" y="259107"/>
                    <a:pt x="1938284" y="295704"/>
                    <a:pt x="1881981" y="349896"/>
                  </a:cubicBezTo>
                  <a:cubicBezTo>
                    <a:pt x="1800341" y="430832"/>
                    <a:pt x="1689846" y="550477"/>
                    <a:pt x="1570905" y="713053"/>
                  </a:cubicBezTo>
                  <a:cubicBezTo>
                    <a:pt x="1560348" y="727128"/>
                    <a:pt x="1549791" y="741908"/>
                    <a:pt x="1539938" y="756688"/>
                  </a:cubicBezTo>
                  <a:cubicBezTo>
                    <a:pt x="1508971" y="801027"/>
                    <a:pt x="1475893" y="843254"/>
                    <a:pt x="1442111" y="882666"/>
                  </a:cubicBezTo>
                  <a:cubicBezTo>
                    <a:pt x="1381585" y="954453"/>
                    <a:pt x="1317540" y="1019202"/>
                    <a:pt x="1249976" y="1076209"/>
                  </a:cubicBezTo>
                  <a:cubicBezTo>
                    <a:pt x="1204933" y="1114214"/>
                    <a:pt x="1159187" y="1149404"/>
                    <a:pt x="1112033" y="1180370"/>
                  </a:cubicBezTo>
                  <a:cubicBezTo>
                    <a:pt x="1031800" y="1233859"/>
                    <a:pt x="949457" y="1276790"/>
                    <a:pt x="865002" y="1309164"/>
                  </a:cubicBezTo>
                  <a:cubicBezTo>
                    <a:pt x="862187" y="1310572"/>
                    <a:pt x="858668" y="1311980"/>
                    <a:pt x="855149" y="1312683"/>
                  </a:cubicBezTo>
                  <a:cubicBezTo>
                    <a:pt x="810106" y="1329574"/>
                    <a:pt x="765063" y="1342946"/>
                    <a:pt x="720021" y="1354207"/>
                  </a:cubicBezTo>
                  <a:cubicBezTo>
                    <a:pt x="699611" y="1359134"/>
                    <a:pt x="679201" y="1363356"/>
                    <a:pt x="658791" y="1366171"/>
                  </a:cubicBezTo>
                  <a:cubicBezTo>
                    <a:pt x="638381" y="1369690"/>
                    <a:pt x="618675" y="1372506"/>
                    <a:pt x="598265" y="1375321"/>
                  </a:cubicBezTo>
                  <a:cubicBezTo>
                    <a:pt x="392054" y="1397842"/>
                    <a:pt x="246369" y="1363356"/>
                    <a:pt x="158395" y="1327463"/>
                  </a:cubicBezTo>
                  <a:lnTo>
                    <a:pt x="157691" y="1327463"/>
                  </a:lnTo>
                  <a:cubicBezTo>
                    <a:pt x="99276" y="1303534"/>
                    <a:pt x="65494" y="1278901"/>
                    <a:pt x="57049" y="1270456"/>
                  </a:cubicBezTo>
                  <a:cubicBezTo>
                    <a:pt x="37343" y="1250750"/>
                    <a:pt x="91535" y="1201484"/>
                    <a:pt x="105611" y="1188816"/>
                  </a:cubicBezTo>
                  <a:cubicBezTo>
                    <a:pt x="99276" y="1193742"/>
                    <a:pt x="85201" y="1202188"/>
                    <a:pt x="73940" y="1201484"/>
                  </a:cubicBezTo>
                  <a:cubicBezTo>
                    <a:pt x="68310" y="1200780"/>
                    <a:pt x="63383" y="1197965"/>
                    <a:pt x="59864" y="1190223"/>
                  </a:cubicBezTo>
                  <a:cubicBezTo>
                    <a:pt x="58457" y="1187408"/>
                    <a:pt x="57753" y="1183889"/>
                    <a:pt x="57049" y="1178963"/>
                  </a:cubicBezTo>
                  <a:cubicBezTo>
                    <a:pt x="52122" y="1132513"/>
                    <a:pt x="72532" y="1014979"/>
                    <a:pt x="197807" y="796804"/>
                  </a:cubicBezTo>
                  <a:cubicBezTo>
                    <a:pt x="268890" y="672936"/>
                    <a:pt x="339973" y="572294"/>
                    <a:pt x="418094" y="486432"/>
                  </a:cubicBezTo>
                  <a:cubicBezTo>
                    <a:pt x="474397" y="424498"/>
                    <a:pt x="533516" y="370306"/>
                    <a:pt x="599672" y="320337"/>
                  </a:cubicBezTo>
                  <a:cubicBezTo>
                    <a:pt x="645419" y="285147"/>
                    <a:pt x="694684" y="251365"/>
                    <a:pt x="746765" y="219694"/>
                  </a:cubicBezTo>
                  <a:cubicBezTo>
                    <a:pt x="788289" y="193654"/>
                    <a:pt x="832627" y="169021"/>
                    <a:pt x="879078" y="143685"/>
                  </a:cubicBezTo>
                  <a:cubicBezTo>
                    <a:pt x="918490" y="122571"/>
                    <a:pt x="958606" y="106384"/>
                    <a:pt x="998018" y="93716"/>
                  </a:cubicBezTo>
                  <a:cubicBezTo>
                    <a:pt x="1054322" y="75417"/>
                    <a:pt x="1110625" y="64156"/>
                    <a:pt x="1163410" y="58526"/>
                  </a:cubicBezTo>
                  <a:cubicBezTo>
                    <a:pt x="1278128" y="45858"/>
                    <a:pt x="1380881" y="56415"/>
                    <a:pt x="1449853" y="68379"/>
                  </a:cubicBezTo>
                  <a:cubicBezTo>
                    <a:pt x="1505452" y="78232"/>
                    <a:pt x="1538531" y="88789"/>
                    <a:pt x="1538531" y="88789"/>
                  </a:cubicBezTo>
                  <a:lnTo>
                    <a:pt x="1713775" y="138055"/>
                  </a:lnTo>
                  <a:cubicBezTo>
                    <a:pt x="1713775" y="138055"/>
                    <a:pt x="1713775" y="138055"/>
                    <a:pt x="1714478" y="138055"/>
                  </a:cubicBezTo>
                  <a:lnTo>
                    <a:pt x="2023443" y="224621"/>
                  </a:lnTo>
                  <a:close/>
                </a:path>
              </a:pathLst>
            </a:custGeom>
            <a:solidFill>
              <a:srgbClr val="FFC4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28">
              <a:extLst>
                <a:ext uri="{FF2B5EF4-FFF2-40B4-BE49-F238E27FC236}">
                  <a16:creationId xmlns:a16="http://schemas.microsoft.com/office/drawing/2014/main" id="{AF801D15-A9B7-4328-8450-843AAA1D8E0D}"/>
                </a:ext>
              </a:extLst>
            </p:cNvPr>
            <p:cNvSpPr/>
            <p:nvPr/>
          </p:nvSpPr>
          <p:spPr>
            <a:xfrm>
              <a:off x="4866030" y="1994354"/>
              <a:ext cx="492654" cy="914929"/>
            </a:xfrm>
            <a:custGeom>
              <a:avLst/>
              <a:gdLst>
                <a:gd name="connsiteX0" fmla="*/ 458872 w 492654"/>
                <a:gd name="connsiteY0" fmla="*/ 714460 h 914929"/>
                <a:gd name="connsiteX1" fmla="*/ 427905 w 492654"/>
                <a:gd name="connsiteY1" fmla="*/ 758095 h 914929"/>
                <a:gd name="connsiteX2" fmla="*/ 330078 w 492654"/>
                <a:gd name="connsiteY2" fmla="*/ 884074 h 914929"/>
                <a:gd name="connsiteX3" fmla="*/ 244920 w 492654"/>
                <a:gd name="connsiteY3" fmla="*/ 485728 h 914929"/>
                <a:gd name="connsiteX4" fmla="*/ 52784 w 492654"/>
                <a:gd name="connsiteY4" fmla="*/ 58526 h 914929"/>
                <a:gd name="connsiteX5" fmla="*/ 339228 w 492654"/>
                <a:gd name="connsiteY5" fmla="*/ 68379 h 914929"/>
                <a:gd name="connsiteX6" fmla="*/ 370194 w 492654"/>
                <a:gd name="connsiteY6" fmla="*/ 147204 h 914929"/>
                <a:gd name="connsiteX7" fmla="*/ 416645 w 492654"/>
                <a:gd name="connsiteY7" fmla="*/ 482913 h 914929"/>
                <a:gd name="connsiteX8" fmla="*/ 458872 w 492654"/>
                <a:gd name="connsiteY8" fmla="*/ 714460 h 91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654" h="914929">
                  <a:moveTo>
                    <a:pt x="458872" y="714460"/>
                  </a:moveTo>
                  <a:cubicBezTo>
                    <a:pt x="448315" y="728536"/>
                    <a:pt x="437758" y="743316"/>
                    <a:pt x="427905" y="758095"/>
                  </a:cubicBezTo>
                  <a:cubicBezTo>
                    <a:pt x="396939" y="802434"/>
                    <a:pt x="363860" y="844662"/>
                    <a:pt x="330078" y="884074"/>
                  </a:cubicBezTo>
                  <a:cubicBezTo>
                    <a:pt x="305446" y="777098"/>
                    <a:pt x="277294" y="642673"/>
                    <a:pt x="244920" y="485728"/>
                  </a:cubicBezTo>
                  <a:cubicBezTo>
                    <a:pt x="192135" y="234474"/>
                    <a:pt x="116126" y="114830"/>
                    <a:pt x="52784" y="58526"/>
                  </a:cubicBezTo>
                  <a:cubicBezTo>
                    <a:pt x="167502" y="45858"/>
                    <a:pt x="270256" y="56415"/>
                    <a:pt x="339228" y="68379"/>
                  </a:cubicBezTo>
                  <a:cubicBezTo>
                    <a:pt x="350488" y="93012"/>
                    <a:pt x="361045" y="119756"/>
                    <a:pt x="370194" y="147204"/>
                  </a:cubicBezTo>
                  <a:cubicBezTo>
                    <a:pt x="389197" y="202803"/>
                    <a:pt x="396235" y="373825"/>
                    <a:pt x="416645" y="482913"/>
                  </a:cubicBezTo>
                  <a:cubicBezTo>
                    <a:pt x="432832" y="566664"/>
                    <a:pt x="446908" y="644785"/>
                    <a:pt x="458872" y="714460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 : forme 29">
              <a:extLst>
                <a:ext uri="{FF2B5EF4-FFF2-40B4-BE49-F238E27FC236}">
                  <a16:creationId xmlns:a16="http://schemas.microsoft.com/office/drawing/2014/main" id="{FEE404AD-554E-47BB-AA6D-9D95D98A218D}"/>
                </a:ext>
              </a:extLst>
            </p:cNvPr>
            <p:cNvSpPr/>
            <p:nvPr/>
          </p:nvSpPr>
          <p:spPr>
            <a:xfrm>
              <a:off x="3998959" y="2906484"/>
              <a:ext cx="140758" cy="211138"/>
            </a:xfrm>
            <a:custGeom>
              <a:avLst/>
              <a:gdLst>
                <a:gd name="connsiteX0" fmla="*/ 52784 w 140758"/>
                <a:gd name="connsiteY0" fmla="*/ 121149 h 211137"/>
                <a:gd name="connsiteX1" fmla="*/ 95716 w 140758"/>
                <a:gd name="connsiteY1" fmla="*/ 162672 h 211137"/>
                <a:gd name="connsiteX2" fmla="*/ 138647 w 140758"/>
                <a:gd name="connsiteY2" fmla="*/ 95812 h 211137"/>
                <a:gd name="connsiteX3" fmla="*/ 95716 w 140758"/>
                <a:gd name="connsiteY3" fmla="*/ 54289 h 211137"/>
                <a:gd name="connsiteX4" fmla="*/ 52784 w 140758"/>
                <a:gd name="connsiteY4" fmla="*/ 121149 h 21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58" h="211137">
                  <a:moveTo>
                    <a:pt x="52784" y="121149"/>
                  </a:moveTo>
                  <a:cubicBezTo>
                    <a:pt x="52784" y="151412"/>
                    <a:pt x="71787" y="169710"/>
                    <a:pt x="95716" y="162672"/>
                  </a:cubicBezTo>
                  <a:cubicBezTo>
                    <a:pt x="118941" y="155635"/>
                    <a:pt x="138647" y="125372"/>
                    <a:pt x="138647" y="95812"/>
                  </a:cubicBezTo>
                  <a:cubicBezTo>
                    <a:pt x="138647" y="65549"/>
                    <a:pt x="119645" y="47251"/>
                    <a:pt x="95716" y="54289"/>
                  </a:cubicBezTo>
                  <a:cubicBezTo>
                    <a:pt x="71787" y="61327"/>
                    <a:pt x="52784" y="91589"/>
                    <a:pt x="52784" y="121149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 : forme 30">
              <a:extLst>
                <a:ext uri="{FF2B5EF4-FFF2-40B4-BE49-F238E27FC236}">
                  <a16:creationId xmlns:a16="http://schemas.microsoft.com/office/drawing/2014/main" id="{38036DBE-21B4-42B2-ABEF-8FFCECAFB6A2}"/>
                </a:ext>
              </a:extLst>
            </p:cNvPr>
            <p:cNvSpPr/>
            <p:nvPr/>
          </p:nvSpPr>
          <p:spPr>
            <a:xfrm>
              <a:off x="4120715" y="2261203"/>
              <a:ext cx="492654" cy="1126067"/>
            </a:xfrm>
            <a:custGeom>
              <a:avLst/>
              <a:gdLst>
                <a:gd name="connsiteX0" fmla="*/ 498285 w 492654"/>
                <a:gd name="connsiteY0" fmla="*/ 1043020 h 1126066"/>
                <a:gd name="connsiteX1" fmla="*/ 488431 w 492654"/>
                <a:gd name="connsiteY1" fmla="*/ 1046539 h 1126066"/>
                <a:gd name="connsiteX2" fmla="*/ 353303 w 492654"/>
                <a:gd name="connsiteY2" fmla="*/ 1088062 h 1126066"/>
                <a:gd name="connsiteX3" fmla="*/ 292074 w 492654"/>
                <a:gd name="connsiteY3" fmla="*/ 1100027 h 1126066"/>
                <a:gd name="connsiteX4" fmla="*/ 285036 w 492654"/>
                <a:gd name="connsiteY4" fmla="*/ 674936 h 1126066"/>
                <a:gd name="connsiteX5" fmla="*/ 52784 w 492654"/>
                <a:gd name="connsiteY5" fmla="*/ 218879 h 1126066"/>
                <a:gd name="connsiteX6" fmla="*/ 234363 w 492654"/>
                <a:gd name="connsiteY6" fmla="*/ 52784 h 1126066"/>
                <a:gd name="connsiteX7" fmla="*/ 410311 w 492654"/>
                <a:gd name="connsiteY7" fmla="*/ 335709 h 1126066"/>
                <a:gd name="connsiteX8" fmla="*/ 445500 w 492654"/>
                <a:gd name="connsiteY8" fmla="*/ 639747 h 1126066"/>
                <a:gd name="connsiteX9" fmla="*/ 498285 w 492654"/>
                <a:gd name="connsiteY9" fmla="*/ 1043020 h 112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654" h="1126066">
                  <a:moveTo>
                    <a:pt x="498285" y="1043020"/>
                  </a:moveTo>
                  <a:cubicBezTo>
                    <a:pt x="495469" y="1044427"/>
                    <a:pt x="491950" y="1045835"/>
                    <a:pt x="488431" y="1046539"/>
                  </a:cubicBezTo>
                  <a:cubicBezTo>
                    <a:pt x="443389" y="1063430"/>
                    <a:pt x="398346" y="1076802"/>
                    <a:pt x="353303" y="1088062"/>
                  </a:cubicBezTo>
                  <a:cubicBezTo>
                    <a:pt x="332893" y="1092989"/>
                    <a:pt x="312483" y="1097212"/>
                    <a:pt x="292074" y="1100027"/>
                  </a:cubicBezTo>
                  <a:cubicBezTo>
                    <a:pt x="281517" y="987420"/>
                    <a:pt x="316706" y="829771"/>
                    <a:pt x="285036" y="674936"/>
                  </a:cubicBezTo>
                  <a:cubicBezTo>
                    <a:pt x="220991" y="368787"/>
                    <a:pt x="121756" y="258292"/>
                    <a:pt x="52784" y="218879"/>
                  </a:cubicBezTo>
                  <a:cubicBezTo>
                    <a:pt x="109088" y="156946"/>
                    <a:pt x="168206" y="102754"/>
                    <a:pt x="234363" y="52784"/>
                  </a:cubicBezTo>
                  <a:cubicBezTo>
                    <a:pt x="306149" y="117533"/>
                    <a:pt x="370194" y="216768"/>
                    <a:pt x="410311" y="335709"/>
                  </a:cubicBezTo>
                  <a:cubicBezTo>
                    <a:pt x="428609" y="389901"/>
                    <a:pt x="425090" y="535586"/>
                    <a:pt x="445500" y="639747"/>
                  </a:cubicBezTo>
                  <a:cubicBezTo>
                    <a:pt x="469429" y="769245"/>
                    <a:pt x="486320" y="913522"/>
                    <a:pt x="498285" y="1043020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 : forme 31">
              <a:extLst>
                <a:ext uri="{FF2B5EF4-FFF2-40B4-BE49-F238E27FC236}">
                  <a16:creationId xmlns:a16="http://schemas.microsoft.com/office/drawing/2014/main" id="{3657C051-1EC7-4DB1-A810-4966CF0E4D44}"/>
                </a:ext>
              </a:extLst>
            </p:cNvPr>
            <p:cNvSpPr/>
            <p:nvPr/>
          </p:nvSpPr>
          <p:spPr>
            <a:xfrm>
              <a:off x="4448682" y="2078444"/>
              <a:ext cx="563033" cy="1126067"/>
            </a:xfrm>
            <a:custGeom>
              <a:avLst/>
              <a:gdLst>
                <a:gd name="connsiteX0" fmla="*/ 555292 w 563033"/>
                <a:gd name="connsiteY0" fmla="*/ 993527 h 1126066"/>
                <a:gd name="connsiteX1" fmla="*/ 417348 w 563033"/>
                <a:gd name="connsiteY1" fmla="*/ 1097689 h 1126066"/>
                <a:gd name="connsiteX2" fmla="*/ 335005 w 563033"/>
                <a:gd name="connsiteY2" fmla="*/ 611368 h 1126066"/>
                <a:gd name="connsiteX3" fmla="*/ 52784 w 563033"/>
                <a:gd name="connsiteY3" fmla="*/ 135605 h 1126066"/>
                <a:gd name="connsiteX4" fmla="*/ 185097 w 563033"/>
                <a:gd name="connsiteY4" fmla="*/ 59596 h 1126066"/>
                <a:gd name="connsiteX5" fmla="*/ 265330 w 563033"/>
                <a:gd name="connsiteY5" fmla="*/ 61707 h 1126066"/>
                <a:gd name="connsiteX6" fmla="*/ 455353 w 563033"/>
                <a:gd name="connsiteY6" fmla="*/ 302404 h 1126066"/>
                <a:gd name="connsiteX7" fmla="*/ 511657 w 563033"/>
                <a:gd name="connsiteY7" fmla="*/ 617703 h 1126066"/>
                <a:gd name="connsiteX8" fmla="*/ 555292 w 563033"/>
                <a:gd name="connsiteY8" fmla="*/ 993527 h 112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3033" h="1126066">
                  <a:moveTo>
                    <a:pt x="555292" y="993527"/>
                  </a:moveTo>
                  <a:cubicBezTo>
                    <a:pt x="510249" y="1031532"/>
                    <a:pt x="464503" y="1066722"/>
                    <a:pt x="417348" y="1097689"/>
                  </a:cubicBezTo>
                  <a:cubicBezTo>
                    <a:pt x="401161" y="982971"/>
                    <a:pt x="380751" y="829544"/>
                    <a:pt x="335005" y="611368"/>
                  </a:cubicBezTo>
                  <a:cubicBezTo>
                    <a:pt x="252661" y="217949"/>
                    <a:pt x="112607" y="147570"/>
                    <a:pt x="52784" y="135605"/>
                  </a:cubicBezTo>
                  <a:cubicBezTo>
                    <a:pt x="94308" y="109565"/>
                    <a:pt x="138647" y="84932"/>
                    <a:pt x="185097" y="59596"/>
                  </a:cubicBezTo>
                  <a:cubicBezTo>
                    <a:pt x="224510" y="38482"/>
                    <a:pt x="225917" y="74375"/>
                    <a:pt x="265330" y="61707"/>
                  </a:cubicBezTo>
                  <a:cubicBezTo>
                    <a:pt x="329375" y="125752"/>
                    <a:pt x="418756" y="195427"/>
                    <a:pt x="455353" y="302404"/>
                  </a:cubicBezTo>
                  <a:cubicBezTo>
                    <a:pt x="476467" y="365041"/>
                    <a:pt x="494766" y="479055"/>
                    <a:pt x="511657" y="617703"/>
                  </a:cubicBezTo>
                  <a:cubicBezTo>
                    <a:pt x="525029" y="730309"/>
                    <a:pt x="518694" y="846435"/>
                    <a:pt x="555292" y="993527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 : forme 32">
              <a:extLst>
                <a:ext uri="{FF2B5EF4-FFF2-40B4-BE49-F238E27FC236}">
                  <a16:creationId xmlns:a16="http://schemas.microsoft.com/office/drawing/2014/main" id="{FA1E6F1F-F4CB-4045-8522-E59DC0679094}"/>
                </a:ext>
              </a:extLst>
            </p:cNvPr>
            <p:cNvSpPr/>
            <p:nvPr/>
          </p:nvSpPr>
          <p:spPr>
            <a:xfrm>
              <a:off x="3755828" y="2168988"/>
              <a:ext cx="2040996" cy="1196446"/>
            </a:xfrm>
            <a:custGeom>
              <a:avLst/>
              <a:gdLst>
                <a:gd name="connsiteX0" fmla="*/ 2003737 w 2040995"/>
                <a:gd name="connsiteY0" fmla="*/ 66878 h 1196446"/>
                <a:gd name="connsiteX1" fmla="*/ 1881981 w 2040995"/>
                <a:gd name="connsiteY1" fmla="*/ 176670 h 1196446"/>
                <a:gd name="connsiteX2" fmla="*/ 1570905 w 2040995"/>
                <a:gd name="connsiteY2" fmla="*/ 539826 h 1196446"/>
                <a:gd name="connsiteX3" fmla="*/ 1539938 w 2040995"/>
                <a:gd name="connsiteY3" fmla="*/ 583461 h 1196446"/>
                <a:gd name="connsiteX4" fmla="*/ 1442111 w 2040995"/>
                <a:gd name="connsiteY4" fmla="*/ 709440 h 1196446"/>
                <a:gd name="connsiteX5" fmla="*/ 1249976 w 2040995"/>
                <a:gd name="connsiteY5" fmla="*/ 902983 h 1196446"/>
                <a:gd name="connsiteX6" fmla="*/ 1112033 w 2040995"/>
                <a:gd name="connsiteY6" fmla="*/ 1007144 h 1196446"/>
                <a:gd name="connsiteX7" fmla="*/ 865002 w 2040995"/>
                <a:gd name="connsiteY7" fmla="*/ 1135938 h 1196446"/>
                <a:gd name="connsiteX8" fmla="*/ 855149 w 2040995"/>
                <a:gd name="connsiteY8" fmla="*/ 1139457 h 1196446"/>
                <a:gd name="connsiteX9" fmla="*/ 720021 w 2040995"/>
                <a:gd name="connsiteY9" fmla="*/ 1180981 h 1196446"/>
                <a:gd name="connsiteX10" fmla="*/ 658791 w 2040995"/>
                <a:gd name="connsiteY10" fmla="*/ 1192945 h 1196446"/>
                <a:gd name="connsiteX11" fmla="*/ 598265 w 2040995"/>
                <a:gd name="connsiteY11" fmla="*/ 1202094 h 1196446"/>
                <a:gd name="connsiteX12" fmla="*/ 158395 w 2040995"/>
                <a:gd name="connsiteY12" fmla="*/ 1154237 h 1196446"/>
                <a:gd name="connsiteX13" fmla="*/ 157691 w 2040995"/>
                <a:gd name="connsiteY13" fmla="*/ 1154237 h 1196446"/>
                <a:gd name="connsiteX14" fmla="*/ 57049 w 2040995"/>
                <a:gd name="connsiteY14" fmla="*/ 1097229 h 1196446"/>
                <a:gd name="connsiteX15" fmla="*/ 105611 w 2040995"/>
                <a:gd name="connsiteY15" fmla="*/ 1015590 h 1196446"/>
                <a:gd name="connsiteX16" fmla="*/ 1112737 w 2040995"/>
                <a:gd name="connsiteY16" fmla="*/ 710848 h 1196446"/>
                <a:gd name="connsiteX17" fmla="*/ 1758113 w 2040995"/>
                <a:gd name="connsiteY17" fmla="*/ 92215 h 1196446"/>
                <a:gd name="connsiteX18" fmla="*/ 2003737 w 2040995"/>
                <a:gd name="connsiteY18" fmla="*/ 66878 h 119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40995" h="1196446">
                  <a:moveTo>
                    <a:pt x="2003737" y="66878"/>
                  </a:moveTo>
                  <a:cubicBezTo>
                    <a:pt x="1980512" y="85880"/>
                    <a:pt x="1938284" y="122478"/>
                    <a:pt x="1881981" y="176670"/>
                  </a:cubicBezTo>
                  <a:cubicBezTo>
                    <a:pt x="1800341" y="257606"/>
                    <a:pt x="1689846" y="377250"/>
                    <a:pt x="1570905" y="539826"/>
                  </a:cubicBezTo>
                  <a:cubicBezTo>
                    <a:pt x="1560348" y="553902"/>
                    <a:pt x="1549791" y="568682"/>
                    <a:pt x="1539938" y="583461"/>
                  </a:cubicBezTo>
                  <a:cubicBezTo>
                    <a:pt x="1508971" y="627800"/>
                    <a:pt x="1475893" y="670028"/>
                    <a:pt x="1442111" y="709440"/>
                  </a:cubicBezTo>
                  <a:cubicBezTo>
                    <a:pt x="1381585" y="781227"/>
                    <a:pt x="1317540" y="845976"/>
                    <a:pt x="1249976" y="902983"/>
                  </a:cubicBezTo>
                  <a:cubicBezTo>
                    <a:pt x="1204933" y="940988"/>
                    <a:pt x="1159187" y="976177"/>
                    <a:pt x="1112033" y="1007144"/>
                  </a:cubicBezTo>
                  <a:cubicBezTo>
                    <a:pt x="1031800" y="1060632"/>
                    <a:pt x="949457" y="1103564"/>
                    <a:pt x="865002" y="1135938"/>
                  </a:cubicBezTo>
                  <a:cubicBezTo>
                    <a:pt x="862187" y="1137346"/>
                    <a:pt x="858668" y="1138753"/>
                    <a:pt x="855149" y="1139457"/>
                  </a:cubicBezTo>
                  <a:cubicBezTo>
                    <a:pt x="810106" y="1156348"/>
                    <a:pt x="765063" y="1169720"/>
                    <a:pt x="720021" y="1180981"/>
                  </a:cubicBezTo>
                  <a:cubicBezTo>
                    <a:pt x="699611" y="1185907"/>
                    <a:pt x="679201" y="1190130"/>
                    <a:pt x="658791" y="1192945"/>
                  </a:cubicBezTo>
                  <a:cubicBezTo>
                    <a:pt x="638381" y="1196464"/>
                    <a:pt x="618675" y="1199279"/>
                    <a:pt x="598265" y="1202094"/>
                  </a:cubicBezTo>
                  <a:cubicBezTo>
                    <a:pt x="392054" y="1224616"/>
                    <a:pt x="246369" y="1190130"/>
                    <a:pt x="158395" y="1154237"/>
                  </a:cubicBezTo>
                  <a:lnTo>
                    <a:pt x="157691" y="1154237"/>
                  </a:lnTo>
                  <a:cubicBezTo>
                    <a:pt x="99276" y="1130308"/>
                    <a:pt x="65494" y="1105675"/>
                    <a:pt x="57049" y="1097229"/>
                  </a:cubicBezTo>
                  <a:cubicBezTo>
                    <a:pt x="37343" y="1077523"/>
                    <a:pt x="91535" y="1028258"/>
                    <a:pt x="105611" y="1015590"/>
                  </a:cubicBezTo>
                  <a:cubicBezTo>
                    <a:pt x="518736" y="1043037"/>
                    <a:pt x="742542" y="924800"/>
                    <a:pt x="1112737" y="710848"/>
                  </a:cubicBezTo>
                  <a:cubicBezTo>
                    <a:pt x="1482931" y="496191"/>
                    <a:pt x="1758113" y="92215"/>
                    <a:pt x="1758113" y="92215"/>
                  </a:cubicBezTo>
                  <a:cubicBezTo>
                    <a:pt x="1832715" y="47172"/>
                    <a:pt x="1917170" y="43653"/>
                    <a:pt x="2003737" y="6687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 : forme 34">
              <a:extLst>
                <a:ext uri="{FF2B5EF4-FFF2-40B4-BE49-F238E27FC236}">
                  <a16:creationId xmlns:a16="http://schemas.microsoft.com/office/drawing/2014/main" id="{6D4C17E1-503E-4AF8-88D5-15D23A72491B}"/>
                </a:ext>
              </a:extLst>
            </p:cNvPr>
            <p:cNvSpPr/>
            <p:nvPr/>
          </p:nvSpPr>
          <p:spPr>
            <a:xfrm>
              <a:off x="3758308" y="1995058"/>
              <a:ext cx="1759479" cy="1196446"/>
            </a:xfrm>
            <a:custGeom>
              <a:avLst/>
              <a:gdLst>
                <a:gd name="connsiteX0" fmla="*/ 1710168 w 1759479"/>
                <a:gd name="connsiteY0" fmla="*/ 136647 h 1196446"/>
                <a:gd name="connsiteX1" fmla="*/ 1655976 w 1759479"/>
                <a:gd name="connsiteY1" fmla="*/ 157761 h 1196446"/>
                <a:gd name="connsiteX2" fmla="*/ 1033825 w 1759479"/>
                <a:gd name="connsiteY2" fmla="*/ 176763 h 1196446"/>
                <a:gd name="connsiteX3" fmla="*/ 448270 w 1759479"/>
                <a:gd name="connsiteY3" fmla="*/ 571590 h 1196446"/>
                <a:gd name="connsiteX4" fmla="*/ 179421 w 1759479"/>
                <a:gd name="connsiteY4" fmla="*/ 984716 h 1196446"/>
                <a:gd name="connsiteX5" fmla="*/ 70334 w 1759479"/>
                <a:gd name="connsiteY5" fmla="*/ 1201484 h 1196446"/>
                <a:gd name="connsiteX6" fmla="*/ 53443 w 1759479"/>
                <a:gd name="connsiteY6" fmla="*/ 1178963 h 1196446"/>
                <a:gd name="connsiteX7" fmla="*/ 194201 w 1759479"/>
                <a:gd name="connsiteY7" fmla="*/ 796804 h 1196446"/>
                <a:gd name="connsiteX8" fmla="*/ 414488 w 1759479"/>
                <a:gd name="connsiteY8" fmla="*/ 486432 h 1196446"/>
                <a:gd name="connsiteX9" fmla="*/ 596066 w 1759479"/>
                <a:gd name="connsiteY9" fmla="*/ 320337 h 1196446"/>
                <a:gd name="connsiteX10" fmla="*/ 743159 w 1759479"/>
                <a:gd name="connsiteY10" fmla="*/ 219694 h 1196446"/>
                <a:gd name="connsiteX11" fmla="*/ 875471 w 1759479"/>
                <a:gd name="connsiteY11" fmla="*/ 143685 h 1196446"/>
                <a:gd name="connsiteX12" fmla="*/ 994412 w 1759479"/>
                <a:gd name="connsiteY12" fmla="*/ 93716 h 1196446"/>
                <a:gd name="connsiteX13" fmla="*/ 1159803 w 1759479"/>
                <a:gd name="connsiteY13" fmla="*/ 58526 h 1196446"/>
                <a:gd name="connsiteX14" fmla="*/ 1446246 w 1759479"/>
                <a:gd name="connsiteY14" fmla="*/ 68379 h 1196446"/>
                <a:gd name="connsiteX15" fmla="*/ 1534924 w 1759479"/>
                <a:gd name="connsiteY15" fmla="*/ 88789 h 1196446"/>
                <a:gd name="connsiteX16" fmla="*/ 1710168 w 1759479"/>
                <a:gd name="connsiteY16" fmla="*/ 136647 h 119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9479" h="1196446">
                  <a:moveTo>
                    <a:pt x="1710168" y="136647"/>
                  </a:moveTo>
                  <a:cubicBezTo>
                    <a:pt x="1694685" y="143685"/>
                    <a:pt x="1675683" y="150723"/>
                    <a:pt x="1655976" y="157761"/>
                  </a:cubicBezTo>
                  <a:cubicBezTo>
                    <a:pt x="1655976" y="157761"/>
                    <a:pt x="1413872" y="-27336"/>
                    <a:pt x="1033825" y="176763"/>
                  </a:cubicBezTo>
                  <a:cubicBezTo>
                    <a:pt x="653777" y="381567"/>
                    <a:pt x="555246" y="437166"/>
                    <a:pt x="448270" y="571590"/>
                  </a:cubicBezTo>
                  <a:cubicBezTo>
                    <a:pt x="341293" y="706015"/>
                    <a:pt x="216019" y="892519"/>
                    <a:pt x="179421" y="984716"/>
                  </a:cubicBezTo>
                  <a:cubicBezTo>
                    <a:pt x="146343" y="1067060"/>
                    <a:pt x="129452" y="1187408"/>
                    <a:pt x="70334" y="1201484"/>
                  </a:cubicBezTo>
                  <a:cubicBezTo>
                    <a:pt x="62592" y="1200780"/>
                    <a:pt x="55554" y="1195150"/>
                    <a:pt x="53443" y="1178963"/>
                  </a:cubicBezTo>
                  <a:cubicBezTo>
                    <a:pt x="48516" y="1132513"/>
                    <a:pt x="68926" y="1014979"/>
                    <a:pt x="194201" y="796804"/>
                  </a:cubicBezTo>
                  <a:cubicBezTo>
                    <a:pt x="265284" y="672936"/>
                    <a:pt x="336367" y="572294"/>
                    <a:pt x="414488" y="486432"/>
                  </a:cubicBezTo>
                  <a:cubicBezTo>
                    <a:pt x="470791" y="424498"/>
                    <a:pt x="529910" y="370306"/>
                    <a:pt x="596066" y="320337"/>
                  </a:cubicBezTo>
                  <a:cubicBezTo>
                    <a:pt x="641813" y="285147"/>
                    <a:pt x="691078" y="251365"/>
                    <a:pt x="743159" y="219694"/>
                  </a:cubicBezTo>
                  <a:cubicBezTo>
                    <a:pt x="784682" y="193654"/>
                    <a:pt x="829021" y="169021"/>
                    <a:pt x="875471" y="143685"/>
                  </a:cubicBezTo>
                  <a:cubicBezTo>
                    <a:pt x="914884" y="122571"/>
                    <a:pt x="955000" y="106384"/>
                    <a:pt x="994412" y="93716"/>
                  </a:cubicBezTo>
                  <a:cubicBezTo>
                    <a:pt x="1050716" y="75417"/>
                    <a:pt x="1107019" y="64156"/>
                    <a:pt x="1159803" y="58526"/>
                  </a:cubicBezTo>
                  <a:cubicBezTo>
                    <a:pt x="1274521" y="45858"/>
                    <a:pt x="1377275" y="56415"/>
                    <a:pt x="1446246" y="68379"/>
                  </a:cubicBezTo>
                  <a:cubicBezTo>
                    <a:pt x="1501846" y="78232"/>
                    <a:pt x="1534924" y="88789"/>
                    <a:pt x="1534924" y="88789"/>
                  </a:cubicBezTo>
                  <a:lnTo>
                    <a:pt x="1710168" y="136647"/>
                  </a:ln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4" name="Forme libre : forme 35">
              <a:extLst>
                <a:ext uri="{FF2B5EF4-FFF2-40B4-BE49-F238E27FC236}">
                  <a16:creationId xmlns:a16="http://schemas.microsoft.com/office/drawing/2014/main" id="{CF6000A8-0CAD-4063-BBC6-3A15748E8935}"/>
                </a:ext>
              </a:extLst>
            </p:cNvPr>
            <p:cNvSpPr/>
            <p:nvPr/>
          </p:nvSpPr>
          <p:spPr>
            <a:xfrm>
              <a:off x="4292440" y="1923091"/>
              <a:ext cx="563033" cy="492654"/>
            </a:xfrm>
            <a:custGeom>
              <a:avLst/>
              <a:gdLst>
                <a:gd name="connsiteX0" fmla="*/ 52784 w 563033"/>
                <a:gd name="connsiteY0" fmla="*/ 441569 h 492654"/>
                <a:gd name="connsiteX1" fmla="*/ 268145 w 563033"/>
                <a:gd name="connsiteY1" fmla="*/ 174129 h 492654"/>
                <a:gd name="connsiteX2" fmla="*/ 499692 w 563033"/>
                <a:gd name="connsiteY2" fmla="*/ 54484 h 492654"/>
                <a:gd name="connsiteX3" fmla="*/ 560218 w 563033"/>
                <a:gd name="connsiteY3" fmla="*/ 139643 h 492654"/>
                <a:gd name="connsiteX4" fmla="*/ 499692 w 563033"/>
                <a:gd name="connsiteY4" fmla="*/ 209318 h 492654"/>
                <a:gd name="connsiteX5" fmla="*/ 52784 w 563033"/>
                <a:gd name="connsiteY5" fmla="*/ 441569 h 4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3033" h="492654">
                  <a:moveTo>
                    <a:pt x="52784" y="441569"/>
                  </a:moveTo>
                  <a:cubicBezTo>
                    <a:pt x="52784" y="441569"/>
                    <a:pt x="69675" y="319110"/>
                    <a:pt x="268145" y="174129"/>
                  </a:cubicBezTo>
                  <a:cubicBezTo>
                    <a:pt x="467318" y="29147"/>
                    <a:pt x="499692" y="54484"/>
                    <a:pt x="499692" y="54484"/>
                  </a:cubicBezTo>
                  <a:cubicBezTo>
                    <a:pt x="499692" y="54484"/>
                    <a:pt x="593296" y="98823"/>
                    <a:pt x="560218" y="139643"/>
                  </a:cubicBezTo>
                  <a:cubicBezTo>
                    <a:pt x="527140" y="180463"/>
                    <a:pt x="499692" y="209318"/>
                    <a:pt x="499692" y="209318"/>
                  </a:cubicBezTo>
                  <a:cubicBezTo>
                    <a:pt x="499692" y="209318"/>
                    <a:pt x="133720" y="372598"/>
                    <a:pt x="52784" y="441569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 : forme 36">
              <a:extLst>
                <a:ext uri="{FF2B5EF4-FFF2-40B4-BE49-F238E27FC236}">
                  <a16:creationId xmlns:a16="http://schemas.microsoft.com/office/drawing/2014/main" id="{FC5C90EC-BB14-463E-BF6C-66F4AF9A01DA}"/>
                </a:ext>
              </a:extLst>
            </p:cNvPr>
            <p:cNvSpPr/>
            <p:nvPr/>
          </p:nvSpPr>
          <p:spPr>
            <a:xfrm>
              <a:off x="4549188" y="2852035"/>
              <a:ext cx="351896" cy="281517"/>
            </a:xfrm>
            <a:custGeom>
              <a:avLst/>
              <a:gdLst>
                <a:gd name="connsiteX0" fmla="*/ 76850 w 351895"/>
                <a:gd name="connsiteY0" fmla="*/ 85512 h 281516"/>
                <a:gd name="connsiteX1" fmla="*/ 61367 w 351895"/>
                <a:gd name="connsiteY1" fmla="*/ 201637 h 281516"/>
                <a:gd name="connsiteX2" fmla="*/ 287988 w 351895"/>
                <a:gd name="connsiteY2" fmla="*/ 263571 h 281516"/>
                <a:gd name="connsiteX3" fmla="*/ 254909 w 351895"/>
                <a:gd name="connsiteY3" fmla="*/ 53841 h 281516"/>
                <a:gd name="connsiteX4" fmla="*/ 76850 w 351895"/>
                <a:gd name="connsiteY4" fmla="*/ 85512 h 28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95" h="281516">
                  <a:moveTo>
                    <a:pt x="76850" y="85512"/>
                  </a:moveTo>
                  <a:cubicBezTo>
                    <a:pt x="76850" y="85512"/>
                    <a:pt x="35326" y="169263"/>
                    <a:pt x="61367" y="201637"/>
                  </a:cubicBezTo>
                  <a:cubicBezTo>
                    <a:pt x="87407" y="234012"/>
                    <a:pt x="237314" y="299464"/>
                    <a:pt x="287988" y="263571"/>
                  </a:cubicBezTo>
                  <a:cubicBezTo>
                    <a:pt x="338660" y="227677"/>
                    <a:pt x="324585" y="36950"/>
                    <a:pt x="254909" y="53841"/>
                  </a:cubicBezTo>
                  <a:cubicBezTo>
                    <a:pt x="185234" y="70028"/>
                    <a:pt x="76850" y="85512"/>
                    <a:pt x="76850" y="85512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 : forme 37">
              <a:extLst>
                <a:ext uri="{FF2B5EF4-FFF2-40B4-BE49-F238E27FC236}">
                  <a16:creationId xmlns:a16="http://schemas.microsoft.com/office/drawing/2014/main" id="{F08BAF8E-B14E-4208-9FAE-80040BBEC2E9}"/>
                </a:ext>
              </a:extLst>
            </p:cNvPr>
            <p:cNvSpPr/>
            <p:nvPr/>
          </p:nvSpPr>
          <p:spPr>
            <a:xfrm>
              <a:off x="5321901" y="1392595"/>
              <a:ext cx="633413" cy="1126067"/>
            </a:xfrm>
            <a:custGeom>
              <a:avLst/>
              <a:gdLst>
                <a:gd name="connsiteX0" fmla="*/ 54378 w 633412"/>
                <a:gd name="connsiteY0" fmla="*/ 713070 h 1126066"/>
                <a:gd name="connsiteX1" fmla="*/ 89568 w 633412"/>
                <a:gd name="connsiteY1" fmla="*/ 658174 h 1126066"/>
                <a:gd name="connsiteX2" fmla="*/ 150094 w 633412"/>
                <a:gd name="connsiteY2" fmla="*/ 535714 h 1126066"/>
                <a:gd name="connsiteX3" fmla="*/ 606855 w 633412"/>
                <a:gd name="connsiteY3" fmla="*/ 52913 h 1126066"/>
                <a:gd name="connsiteX4" fmla="*/ 466097 w 633412"/>
                <a:gd name="connsiteY4" fmla="*/ 643394 h 1126066"/>
                <a:gd name="connsiteX5" fmla="*/ 612485 w 633412"/>
                <a:gd name="connsiteY5" fmla="*/ 1124788 h 1126066"/>
                <a:gd name="connsiteX6" fmla="*/ 594891 w 633412"/>
                <a:gd name="connsiteY6" fmla="*/ 1132530 h 1126066"/>
                <a:gd name="connsiteX7" fmla="*/ 402755 w 633412"/>
                <a:gd name="connsiteY7" fmla="*/ 1107193 h 1126066"/>
                <a:gd name="connsiteX8" fmla="*/ 281000 w 633412"/>
                <a:gd name="connsiteY8" fmla="*/ 1088191 h 1126066"/>
                <a:gd name="connsiteX9" fmla="*/ 226104 w 633412"/>
                <a:gd name="connsiteY9" fmla="*/ 1081153 h 1126066"/>
                <a:gd name="connsiteX10" fmla="*/ 170504 w 633412"/>
                <a:gd name="connsiteY10" fmla="*/ 1103674 h 1126066"/>
                <a:gd name="connsiteX11" fmla="*/ 181765 w 633412"/>
                <a:gd name="connsiteY11" fmla="*/ 843975 h 1126066"/>
                <a:gd name="connsiteX12" fmla="*/ 154317 w 633412"/>
                <a:gd name="connsiteY12" fmla="*/ 801044 h 1126066"/>
                <a:gd name="connsiteX13" fmla="*/ 114905 w 633412"/>
                <a:gd name="connsiteY13" fmla="*/ 775003 h 1126066"/>
                <a:gd name="connsiteX14" fmla="*/ 54378 w 633412"/>
                <a:gd name="connsiteY14" fmla="*/ 713070 h 112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33412" h="1126066">
                  <a:moveTo>
                    <a:pt x="54378" y="713070"/>
                  </a:moveTo>
                  <a:cubicBezTo>
                    <a:pt x="65639" y="698994"/>
                    <a:pt x="81123" y="674361"/>
                    <a:pt x="89568" y="658174"/>
                  </a:cubicBezTo>
                  <a:cubicBezTo>
                    <a:pt x="110682" y="618058"/>
                    <a:pt x="131092" y="577238"/>
                    <a:pt x="150094" y="535714"/>
                  </a:cubicBezTo>
                  <a:cubicBezTo>
                    <a:pt x="256367" y="311908"/>
                    <a:pt x="567443" y="62766"/>
                    <a:pt x="606855" y="52913"/>
                  </a:cubicBezTo>
                  <a:cubicBezTo>
                    <a:pt x="646267" y="43764"/>
                    <a:pt x="470319" y="525861"/>
                    <a:pt x="466097" y="643394"/>
                  </a:cubicBezTo>
                  <a:cubicBezTo>
                    <a:pt x="461874" y="761631"/>
                    <a:pt x="596298" y="1087487"/>
                    <a:pt x="612485" y="1124788"/>
                  </a:cubicBezTo>
                  <a:cubicBezTo>
                    <a:pt x="616004" y="1132530"/>
                    <a:pt x="598410" y="1131826"/>
                    <a:pt x="594891" y="1132530"/>
                  </a:cubicBezTo>
                  <a:cubicBezTo>
                    <a:pt x="532253" y="1136752"/>
                    <a:pt x="463985" y="1117046"/>
                    <a:pt x="402755" y="1107193"/>
                  </a:cubicBezTo>
                  <a:cubicBezTo>
                    <a:pt x="361936" y="1100155"/>
                    <a:pt x="321819" y="1093821"/>
                    <a:pt x="281000" y="1088191"/>
                  </a:cubicBezTo>
                  <a:cubicBezTo>
                    <a:pt x="262701" y="1085376"/>
                    <a:pt x="244402" y="1083264"/>
                    <a:pt x="226104" y="1081153"/>
                  </a:cubicBezTo>
                  <a:cubicBezTo>
                    <a:pt x="199360" y="1078338"/>
                    <a:pt x="190210" y="1085376"/>
                    <a:pt x="170504" y="1103674"/>
                  </a:cubicBezTo>
                  <a:cubicBezTo>
                    <a:pt x="200767" y="1020627"/>
                    <a:pt x="215547" y="926319"/>
                    <a:pt x="181765" y="843975"/>
                  </a:cubicBezTo>
                  <a:cubicBezTo>
                    <a:pt x="175431" y="828492"/>
                    <a:pt x="166985" y="813008"/>
                    <a:pt x="154317" y="801044"/>
                  </a:cubicBezTo>
                  <a:cubicBezTo>
                    <a:pt x="143056" y="789783"/>
                    <a:pt x="129684" y="782041"/>
                    <a:pt x="114905" y="775003"/>
                  </a:cubicBezTo>
                  <a:cubicBezTo>
                    <a:pt x="88161" y="761631"/>
                    <a:pt x="43822" y="726442"/>
                    <a:pt x="54378" y="713070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 : forme 38">
              <a:extLst>
                <a:ext uri="{FF2B5EF4-FFF2-40B4-BE49-F238E27FC236}">
                  <a16:creationId xmlns:a16="http://schemas.microsoft.com/office/drawing/2014/main" id="{95A9FF9A-A9C5-42FB-980F-2A98A8E28F6D}"/>
                </a:ext>
              </a:extLst>
            </p:cNvPr>
            <p:cNvSpPr/>
            <p:nvPr/>
          </p:nvSpPr>
          <p:spPr>
            <a:xfrm>
              <a:off x="3761078" y="3129965"/>
              <a:ext cx="140758" cy="70379"/>
            </a:xfrm>
            <a:custGeom>
              <a:avLst/>
              <a:gdLst>
                <a:gd name="connsiteX0" fmla="*/ 98531 w 140758"/>
                <a:gd name="connsiteY0" fmla="*/ 53205 h 70379"/>
                <a:gd name="connsiteX1" fmla="*/ 66860 w 140758"/>
                <a:gd name="connsiteY1" fmla="*/ 65874 h 70379"/>
                <a:gd name="connsiteX2" fmla="*/ 52784 w 140758"/>
                <a:gd name="connsiteY2" fmla="*/ 54613 h 70379"/>
                <a:gd name="connsiteX3" fmla="*/ 98531 w 140758"/>
                <a:gd name="connsiteY3" fmla="*/ 53205 h 7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58" h="70379">
                  <a:moveTo>
                    <a:pt x="98531" y="53205"/>
                  </a:moveTo>
                  <a:cubicBezTo>
                    <a:pt x="92197" y="58132"/>
                    <a:pt x="78121" y="66577"/>
                    <a:pt x="66860" y="65874"/>
                  </a:cubicBezTo>
                  <a:cubicBezTo>
                    <a:pt x="61230" y="65170"/>
                    <a:pt x="56303" y="62355"/>
                    <a:pt x="52784" y="54613"/>
                  </a:cubicBezTo>
                  <a:cubicBezTo>
                    <a:pt x="66860" y="52502"/>
                    <a:pt x="82344" y="52502"/>
                    <a:pt x="98531" y="53205"/>
                  </a:cubicBezTo>
                  <a:close/>
                </a:path>
              </a:pathLst>
            </a:custGeom>
            <a:solidFill>
              <a:srgbClr val="72A6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" name="Graphique 1">
            <a:extLst>
              <a:ext uri="{FF2B5EF4-FFF2-40B4-BE49-F238E27FC236}">
                <a16:creationId xmlns:a16="http://schemas.microsoft.com/office/drawing/2014/main" id="{C360C907-1AD7-4B4B-A0FA-41E3D75C2DC6}"/>
              </a:ext>
            </a:extLst>
          </p:cNvPr>
          <p:cNvGrpSpPr/>
          <p:nvPr/>
        </p:nvGrpSpPr>
        <p:grpSpPr>
          <a:xfrm flipH="1">
            <a:off x="6752488" y="1673678"/>
            <a:ext cx="2975108" cy="2485571"/>
            <a:chOff x="3609781" y="2858268"/>
            <a:chExt cx="2411585" cy="2014772"/>
          </a:xfrm>
        </p:grpSpPr>
        <p:sp>
          <p:nvSpPr>
            <p:cNvPr id="89" name="Forme libre : forme 41">
              <a:extLst>
                <a:ext uri="{FF2B5EF4-FFF2-40B4-BE49-F238E27FC236}">
                  <a16:creationId xmlns:a16="http://schemas.microsoft.com/office/drawing/2014/main" id="{77170A84-00EB-440F-B37A-65EDE55689DC}"/>
                </a:ext>
              </a:extLst>
            </p:cNvPr>
            <p:cNvSpPr/>
            <p:nvPr/>
          </p:nvSpPr>
          <p:spPr>
            <a:xfrm>
              <a:off x="4595886" y="3944675"/>
              <a:ext cx="805770" cy="732518"/>
            </a:xfrm>
            <a:custGeom>
              <a:avLst/>
              <a:gdLst>
                <a:gd name="connsiteX0" fmla="*/ 54939 w 805769"/>
                <a:gd name="connsiteY0" fmla="*/ 683439 h 732517"/>
                <a:gd name="connsiteX1" fmla="*/ 492985 w 805769"/>
                <a:gd name="connsiteY1" fmla="*/ 513495 h 732517"/>
                <a:gd name="connsiteX2" fmla="*/ 608722 w 805769"/>
                <a:gd name="connsiteY2" fmla="*/ 355271 h 732517"/>
                <a:gd name="connsiteX3" fmla="*/ 769876 w 805769"/>
                <a:gd name="connsiteY3" fmla="*/ 232208 h 732517"/>
                <a:gd name="connsiteX4" fmla="*/ 800642 w 805769"/>
                <a:gd name="connsiteY4" fmla="*/ 54939 h 732517"/>
                <a:gd name="connsiteX5" fmla="*/ 54939 w 805769"/>
                <a:gd name="connsiteY5" fmla="*/ 683439 h 73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5769" h="732517">
                  <a:moveTo>
                    <a:pt x="54939" y="683439"/>
                  </a:moveTo>
                  <a:cubicBezTo>
                    <a:pt x="54939" y="683439"/>
                    <a:pt x="352341" y="631430"/>
                    <a:pt x="492985" y="513495"/>
                  </a:cubicBezTo>
                  <a:cubicBezTo>
                    <a:pt x="633628" y="394827"/>
                    <a:pt x="580154" y="387502"/>
                    <a:pt x="608722" y="355271"/>
                  </a:cubicBezTo>
                  <a:cubicBezTo>
                    <a:pt x="637291" y="323040"/>
                    <a:pt x="720065" y="279822"/>
                    <a:pt x="769876" y="232208"/>
                  </a:cubicBezTo>
                  <a:cubicBezTo>
                    <a:pt x="818955" y="184594"/>
                    <a:pt x="800642" y="54939"/>
                    <a:pt x="800642" y="54939"/>
                  </a:cubicBezTo>
                  <a:lnTo>
                    <a:pt x="54939" y="683439"/>
                  </a:ln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42">
              <a:extLst>
                <a:ext uri="{FF2B5EF4-FFF2-40B4-BE49-F238E27FC236}">
                  <a16:creationId xmlns:a16="http://schemas.microsoft.com/office/drawing/2014/main" id="{4D866377-5763-498D-B007-F6F27F0DDC9C}"/>
                </a:ext>
              </a:extLst>
            </p:cNvPr>
            <p:cNvSpPr/>
            <p:nvPr/>
          </p:nvSpPr>
          <p:spPr>
            <a:xfrm>
              <a:off x="3609781" y="3261501"/>
              <a:ext cx="2124302" cy="1611539"/>
            </a:xfrm>
            <a:custGeom>
              <a:avLst/>
              <a:gdLst>
                <a:gd name="connsiteX0" fmla="*/ 2087812 w 2124301"/>
                <a:gd name="connsiteY0" fmla="*/ 220223 h 1611538"/>
                <a:gd name="connsiteX1" fmla="*/ 2087079 w 2124301"/>
                <a:gd name="connsiteY1" fmla="*/ 221688 h 1611538"/>
                <a:gd name="connsiteX2" fmla="*/ 2086347 w 2124301"/>
                <a:gd name="connsiteY2" fmla="*/ 222421 h 1611538"/>
                <a:gd name="connsiteX3" fmla="*/ 1947168 w 2124301"/>
                <a:gd name="connsiteY3" fmla="*/ 538136 h 1611538"/>
                <a:gd name="connsiteX4" fmla="*/ 1920065 w 2124301"/>
                <a:gd name="connsiteY4" fmla="*/ 598935 h 1611538"/>
                <a:gd name="connsiteX5" fmla="*/ 1786747 w 2124301"/>
                <a:gd name="connsiteY5" fmla="*/ 798912 h 1611538"/>
                <a:gd name="connsiteX6" fmla="*/ 1651231 w 2124301"/>
                <a:gd name="connsiteY6" fmla="*/ 938090 h 1611538"/>
                <a:gd name="connsiteX7" fmla="*/ 1516448 w 2124301"/>
                <a:gd name="connsiteY7" fmla="*/ 1053828 h 1611538"/>
                <a:gd name="connsiteX8" fmla="*/ 1339179 w 2124301"/>
                <a:gd name="connsiteY8" fmla="*/ 1184949 h 1611538"/>
                <a:gd name="connsiteX9" fmla="*/ 1168502 w 2124301"/>
                <a:gd name="connsiteY9" fmla="*/ 1294094 h 1611538"/>
                <a:gd name="connsiteX10" fmla="*/ 1006615 w 2124301"/>
                <a:gd name="connsiteY10" fmla="*/ 1384194 h 1611538"/>
                <a:gd name="connsiteX11" fmla="*/ 784663 w 2124301"/>
                <a:gd name="connsiteY11" fmla="*/ 1486014 h 1611538"/>
                <a:gd name="connsiteX12" fmla="*/ 655739 w 2124301"/>
                <a:gd name="connsiteY12" fmla="*/ 1530697 h 1611538"/>
                <a:gd name="connsiteX13" fmla="*/ 197916 w 2124301"/>
                <a:gd name="connsiteY13" fmla="*/ 1468433 h 1611538"/>
                <a:gd name="connsiteX14" fmla="*/ 62400 w 2124301"/>
                <a:gd name="connsiteY14" fmla="*/ 1286769 h 1611538"/>
                <a:gd name="connsiteX15" fmla="*/ 55075 w 2124301"/>
                <a:gd name="connsiteY15" fmla="*/ 1243550 h 1611538"/>
                <a:gd name="connsiteX16" fmla="*/ 56540 w 2124301"/>
                <a:gd name="connsiteY16" fmla="*/ 1237690 h 1611538"/>
                <a:gd name="connsiteX17" fmla="*/ 430856 w 2124301"/>
                <a:gd name="connsiteY17" fmla="*/ 570367 h 1611538"/>
                <a:gd name="connsiteX18" fmla="*/ 430856 w 2124301"/>
                <a:gd name="connsiteY18" fmla="*/ 570367 h 1611538"/>
                <a:gd name="connsiteX19" fmla="*/ 573697 w 2124301"/>
                <a:gd name="connsiteY19" fmla="*/ 436316 h 1611538"/>
                <a:gd name="connsiteX20" fmla="*/ 707016 w 2124301"/>
                <a:gd name="connsiteY20" fmla="*/ 335228 h 1611538"/>
                <a:gd name="connsiteX21" fmla="*/ 794918 w 2124301"/>
                <a:gd name="connsiteY21" fmla="*/ 281022 h 1611538"/>
                <a:gd name="connsiteX22" fmla="*/ 1098913 w 2124301"/>
                <a:gd name="connsiteY22" fmla="*/ 151366 h 1611538"/>
                <a:gd name="connsiteX23" fmla="*/ 1289367 w 2124301"/>
                <a:gd name="connsiteY23" fmla="*/ 103020 h 1611538"/>
                <a:gd name="connsiteX24" fmla="*/ 1476892 w 2124301"/>
                <a:gd name="connsiteY24" fmla="*/ 72987 h 1611538"/>
                <a:gd name="connsiteX25" fmla="*/ 1667347 w 2124301"/>
                <a:gd name="connsiteY25" fmla="*/ 57604 h 1611538"/>
                <a:gd name="connsiteX26" fmla="*/ 1879777 w 2124301"/>
                <a:gd name="connsiteY26" fmla="*/ 56139 h 1611538"/>
                <a:gd name="connsiteX27" fmla="*/ 2014560 w 2124301"/>
                <a:gd name="connsiteY27" fmla="*/ 64929 h 1611538"/>
                <a:gd name="connsiteX28" fmla="*/ 2036535 w 2124301"/>
                <a:gd name="connsiteY28" fmla="*/ 111811 h 1611538"/>
                <a:gd name="connsiteX29" fmla="*/ 2087812 w 2124301"/>
                <a:gd name="connsiteY29" fmla="*/ 220223 h 161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24301" h="1611538">
                  <a:moveTo>
                    <a:pt x="2087812" y="220223"/>
                  </a:moveTo>
                  <a:cubicBezTo>
                    <a:pt x="2087812" y="220223"/>
                    <a:pt x="2087812" y="220956"/>
                    <a:pt x="2087079" y="221688"/>
                  </a:cubicBezTo>
                  <a:cubicBezTo>
                    <a:pt x="2087079" y="221688"/>
                    <a:pt x="2087079" y="221688"/>
                    <a:pt x="2086347" y="222421"/>
                  </a:cubicBezTo>
                  <a:cubicBezTo>
                    <a:pt x="2081952" y="231943"/>
                    <a:pt x="2057779" y="288347"/>
                    <a:pt x="1947168" y="538136"/>
                  </a:cubicBezTo>
                  <a:cubicBezTo>
                    <a:pt x="1939111" y="557181"/>
                    <a:pt x="1929588" y="577692"/>
                    <a:pt x="1920065" y="598935"/>
                  </a:cubicBezTo>
                  <a:cubicBezTo>
                    <a:pt x="1892230" y="662664"/>
                    <a:pt x="1846081" y="730055"/>
                    <a:pt x="1786747" y="798912"/>
                  </a:cubicBezTo>
                  <a:cubicBezTo>
                    <a:pt x="1747191" y="845061"/>
                    <a:pt x="1701042" y="891942"/>
                    <a:pt x="1651231" y="938090"/>
                  </a:cubicBezTo>
                  <a:cubicBezTo>
                    <a:pt x="1609478" y="976914"/>
                    <a:pt x="1564062" y="1015737"/>
                    <a:pt x="1516448" y="1053828"/>
                  </a:cubicBezTo>
                  <a:cubicBezTo>
                    <a:pt x="1460044" y="1098512"/>
                    <a:pt x="1400710" y="1143196"/>
                    <a:pt x="1339179" y="1184949"/>
                  </a:cubicBezTo>
                  <a:cubicBezTo>
                    <a:pt x="1283507" y="1223040"/>
                    <a:pt x="1226371" y="1259666"/>
                    <a:pt x="1168502" y="1294094"/>
                  </a:cubicBezTo>
                  <a:cubicBezTo>
                    <a:pt x="1115028" y="1326325"/>
                    <a:pt x="1060089" y="1356358"/>
                    <a:pt x="1006615" y="1384194"/>
                  </a:cubicBezTo>
                  <a:cubicBezTo>
                    <a:pt x="931166" y="1423017"/>
                    <a:pt x="856449" y="1457446"/>
                    <a:pt x="784663" y="1486014"/>
                  </a:cubicBezTo>
                  <a:cubicBezTo>
                    <a:pt x="739979" y="1503594"/>
                    <a:pt x="696760" y="1518245"/>
                    <a:pt x="655739" y="1530697"/>
                  </a:cubicBezTo>
                  <a:cubicBezTo>
                    <a:pt x="445507" y="1593694"/>
                    <a:pt x="295341" y="1543883"/>
                    <a:pt x="197916" y="1468433"/>
                  </a:cubicBezTo>
                  <a:cubicBezTo>
                    <a:pt x="123199" y="1410564"/>
                    <a:pt x="78515" y="1336580"/>
                    <a:pt x="62400" y="1286769"/>
                  </a:cubicBezTo>
                  <a:cubicBezTo>
                    <a:pt x="56540" y="1268456"/>
                    <a:pt x="54342" y="1253806"/>
                    <a:pt x="55075" y="1243550"/>
                  </a:cubicBezTo>
                  <a:cubicBezTo>
                    <a:pt x="55075" y="1241353"/>
                    <a:pt x="55807" y="1239155"/>
                    <a:pt x="56540" y="1237690"/>
                  </a:cubicBezTo>
                  <a:cubicBezTo>
                    <a:pt x="73388" y="1194472"/>
                    <a:pt x="139314" y="879489"/>
                    <a:pt x="430856" y="570367"/>
                  </a:cubicBezTo>
                  <a:cubicBezTo>
                    <a:pt x="430856" y="570367"/>
                    <a:pt x="430856" y="570367"/>
                    <a:pt x="430856" y="570367"/>
                  </a:cubicBezTo>
                  <a:cubicBezTo>
                    <a:pt x="473342" y="525683"/>
                    <a:pt x="520956" y="480267"/>
                    <a:pt x="573697" y="436316"/>
                  </a:cubicBezTo>
                  <a:cubicBezTo>
                    <a:pt x="614718" y="401888"/>
                    <a:pt x="659402" y="368192"/>
                    <a:pt x="707016" y="335228"/>
                  </a:cubicBezTo>
                  <a:cubicBezTo>
                    <a:pt x="736316" y="315450"/>
                    <a:pt x="765617" y="297870"/>
                    <a:pt x="794918" y="281022"/>
                  </a:cubicBezTo>
                  <a:cubicBezTo>
                    <a:pt x="892343" y="225351"/>
                    <a:pt x="995628" y="183597"/>
                    <a:pt x="1098913" y="151366"/>
                  </a:cubicBezTo>
                  <a:cubicBezTo>
                    <a:pt x="1162642" y="131589"/>
                    <a:pt x="1227103" y="115473"/>
                    <a:pt x="1289367" y="103020"/>
                  </a:cubicBezTo>
                  <a:cubicBezTo>
                    <a:pt x="1353829" y="89835"/>
                    <a:pt x="1416093" y="80312"/>
                    <a:pt x="1476892" y="72987"/>
                  </a:cubicBezTo>
                  <a:cubicBezTo>
                    <a:pt x="1544284" y="64929"/>
                    <a:pt x="1608013" y="59802"/>
                    <a:pt x="1667347" y="57604"/>
                  </a:cubicBezTo>
                  <a:cubicBezTo>
                    <a:pt x="1750121" y="53942"/>
                    <a:pt x="1822640" y="54674"/>
                    <a:pt x="1879777" y="56139"/>
                  </a:cubicBezTo>
                  <a:cubicBezTo>
                    <a:pt x="1964016" y="59069"/>
                    <a:pt x="2014560" y="64929"/>
                    <a:pt x="2014560" y="64929"/>
                  </a:cubicBezTo>
                  <a:lnTo>
                    <a:pt x="2036535" y="111811"/>
                  </a:lnTo>
                  <a:lnTo>
                    <a:pt x="2087812" y="220223"/>
                  </a:ln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 : forme 43">
              <a:extLst>
                <a:ext uri="{FF2B5EF4-FFF2-40B4-BE49-F238E27FC236}">
                  <a16:creationId xmlns:a16="http://schemas.microsoft.com/office/drawing/2014/main" id="{38BADA04-8F43-455D-A148-85F1E3B2AC40}"/>
                </a:ext>
              </a:extLst>
            </p:cNvPr>
            <p:cNvSpPr/>
            <p:nvPr/>
          </p:nvSpPr>
          <p:spPr>
            <a:xfrm>
              <a:off x="3932225" y="4219409"/>
              <a:ext cx="146504" cy="146504"/>
            </a:xfrm>
            <a:custGeom>
              <a:avLst/>
              <a:gdLst>
                <a:gd name="connsiteX0" fmla="*/ 54939 w 146503"/>
                <a:gd name="connsiteY0" fmla="*/ 119360 h 146503"/>
                <a:gd name="connsiteX1" fmla="*/ 108413 w 146503"/>
                <a:gd name="connsiteY1" fmla="*/ 158184 h 146503"/>
                <a:gd name="connsiteX2" fmla="*/ 161886 w 146503"/>
                <a:gd name="connsiteY2" fmla="*/ 95187 h 146503"/>
                <a:gd name="connsiteX3" fmla="*/ 108413 w 146503"/>
                <a:gd name="connsiteY3" fmla="*/ 56364 h 146503"/>
                <a:gd name="connsiteX4" fmla="*/ 54939 w 146503"/>
                <a:gd name="connsiteY4" fmla="*/ 119360 h 14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03" h="146503">
                  <a:moveTo>
                    <a:pt x="54939" y="119360"/>
                  </a:moveTo>
                  <a:cubicBezTo>
                    <a:pt x="54939" y="147196"/>
                    <a:pt x="79112" y="164777"/>
                    <a:pt x="108413" y="158184"/>
                  </a:cubicBezTo>
                  <a:cubicBezTo>
                    <a:pt x="137713" y="151591"/>
                    <a:pt x="161886" y="123756"/>
                    <a:pt x="161886" y="95187"/>
                  </a:cubicBezTo>
                  <a:cubicBezTo>
                    <a:pt x="161886" y="66619"/>
                    <a:pt x="137713" y="49771"/>
                    <a:pt x="108413" y="56364"/>
                  </a:cubicBezTo>
                  <a:cubicBezTo>
                    <a:pt x="79112" y="62957"/>
                    <a:pt x="54939" y="90792"/>
                    <a:pt x="54939" y="119360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 : forme 44">
              <a:extLst>
                <a:ext uri="{FF2B5EF4-FFF2-40B4-BE49-F238E27FC236}">
                  <a16:creationId xmlns:a16="http://schemas.microsoft.com/office/drawing/2014/main" id="{39C5337B-4BCC-4ECF-A138-808587B4562B}"/>
                </a:ext>
              </a:extLst>
            </p:cNvPr>
            <p:cNvSpPr/>
            <p:nvPr/>
          </p:nvSpPr>
          <p:spPr>
            <a:xfrm>
              <a:off x="3985699" y="3642878"/>
              <a:ext cx="659266" cy="1098777"/>
            </a:xfrm>
            <a:custGeom>
              <a:avLst/>
              <a:gdLst>
                <a:gd name="connsiteX0" fmla="*/ 631430 w 659266"/>
                <a:gd name="connsiteY0" fmla="*/ 1002817 h 1098776"/>
                <a:gd name="connsiteX1" fmla="*/ 409477 w 659266"/>
                <a:gd name="connsiteY1" fmla="*/ 1104637 h 1098776"/>
                <a:gd name="connsiteX2" fmla="*/ 356004 w 659266"/>
                <a:gd name="connsiteY2" fmla="*/ 925170 h 1098776"/>
                <a:gd name="connsiteX3" fmla="*/ 312785 w 659266"/>
                <a:gd name="connsiteY3" fmla="*/ 491519 h 1098776"/>
                <a:gd name="connsiteX4" fmla="*/ 54939 w 659266"/>
                <a:gd name="connsiteY4" fmla="*/ 188990 h 1098776"/>
                <a:gd name="connsiteX5" fmla="*/ 54939 w 659266"/>
                <a:gd name="connsiteY5" fmla="*/ 188990 h 1098776"/>
                <a:gd name="connsiteX6" fmla="*/ 197780 w 659266"/>
                <a:gd name="connsiteY6" fmla="*/ 54939 h 1098776"/>
                <a:gd name="connsiteX7" fmla="*/ 487857 w 659266"/>
                <a:gd name="connsiteY7" fmla="*/ 255649 h 1098776"/>
                <a:gd name="connsiteX8" fmla="*/ 567701 w 659266"/>
                <a:gd name="connsiteY8" fmla="*/ 840198 h 1098776"/>
                <a:gd name="connsiteX9" fmla="*/ 631430 w 659266"/>
                <a:gd name="connsiteY9" fmla="*/ 1002817 h 109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9266" h="1098776">
                  <a:moveTo>
                    <a:pt x="631430" y="1002817"/>
                  </a:moveTo>
                  <a:cubicBezTo>
                    <a:pt x="555981" y="1041640"/>
                    <a:pt x="481264" y="1076069"/>
                    <a:pt x="409477" y="1104637"/>
                  </a:cubicBezTo>
                  <a:cubicBezTo>
                    <a:pt x="391897" y="1043838"/>
                    <a:pt x="372119" y="977179"/>
                    <a:pt x="356004" y="925170"/>
                  </a:cubicBezTo>
                  <a:cubicBezTo>
                    <a:pt x="317913" y="799909"/>
                    <a:pt x="359666" y="728855"/>
                    <a:pt x="312785" y="491519"/>
                  </a:cubicBezTo>
                  <a:cubicBezTo>
                    <a:pt x="265904" y="254184"/>
                    <a:pt x="54939" y="188990"/>
                    <a:pt x="54939" y="188990"/>
                  </a:cubicBezTo>
                  <a:cubicBezTo>
                    <a:pt x="54939" y="188990"/>
                    <a:pt x="54939" y="188990"/>
                    <a:pt x="54939" y="188990"/>
                  </a:cubicBezTo>
                  <a:cubicBezTo>
                    <a:pt x="97425" y="144306"/>
                    <a:pt x="145039" y="98890"/>
                    <a:pt x="197780" y="54939"/>
                  </a:cubicBezTo>
                  <a:cubicBezTo>
                    <a:pt x="357469" y="80577"/>
                    <a:pt x="431453" y="167014"/>
                    <a:pt x="487857" y="255649"/>
                  </a:cubicBezTo>
                  <a:cubicBezTo>
                    <a:pt x="548656" y="350143"/>
                    <a:pt x="567701" y="816025"/>
                    <a:pt x="567701" y="840198"/>
                  </a:cubicBezTo>
                  <a:cubicBezTo>
                    <a:pt x="567701" y="852651"/>
                    <a:pt x="599200" y="929565"/>
                    <a:pt x="631430" y="1002817"/>
                  </a:cubicBezTo>
                  <a:close/>
                </a:path>
              </a:pathLst>
            </a:custGeom>
            <a:solidFill>
              <a:srgbClr val="F5F4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 : forme 45">
              <a:extLst>
                <a:ext uri="{FF2B5EF4-FFF2-40B4-BE49-F238E27FC236}">
                  <a16:creationId xmlns:a16="http://schemas.microsoft.com/office/drawing/2014/main" id="{6A6B21CF-A139-49B6-97AC-57FC998D524A}"/>
                </a:ext>
              </a:extLst>
            </p:cNvPr>
            <p:cNvSpPr/>
            <p:nvPr/>
          </p:nvSpPr>
          <p:spPr>
            <a:xfrm>
              <a:off x="4349760" y="3389427"/>
              <a:ext cx="586014" cy="1172028"/>
            </a:xfrm>
            <a:custGeom>
              <a:avLst/>
              <a:gdLst>
                <a:gd name="connsiteX0" fmla="*/ 599932 w 586014"/>
                <a:gd name="connsiteY0" fmla="*/ 1057023 h 1172028"/>
                <a:gd name="connsiteX1" fmla="*/ 429255 w 586014"/>
                <a:gd name="connsiteY1" fmla="*/ 1166168 h 1172028"/>
                <a:gd name="connsiteX2" fmla="*/ 374317 w 586014"/>
                <a:gd name="connsiteY2" fmla="*/ 991097 h 1172028"/>
                <a:gd name="connsiteX3" fmla="*/ 331098 w 586014"/>
                <a:gd name="connsiteY3" fmla="*/ 376514 h 1172028"/>
                <a:gd name="connsiteX4" fmla="*/ 54939 w 586014"/>
                <a:gd name="connsiteY4" fmla="*/ 153096 h 1172028"/>
                <a:gd name="connsiteX5" fmla="*/ 266636 w 586014"/>
                <a:gd name="connsiteY5" fmla="*/ 54939 h 1172028"/>
                <a:gd name="connsiteX6" fmla="*/ 501042 w 586014"/>
                <a:gd name="connsiteY6" fmla="*/ 249789 h 1172028"/>
                <a:gd name="connsiteX7" fmla="*/ 536203 w 586014"/>
                <a:gd name="connsiteY7" fmla="*/ 876091 h 1172028"/>
                <a:gd name="connsiteX8" fmla="*/ 599932 w 586014"/>
                <a:gd name="connsiteY8" fmla="*/ 1057023 h 117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014" h="1172028">
                  <a:moveTo>
                    <a:pt x="599932" y="1057023"/>
                  </a:moveTo>
                  <a:cubicBezTo>
                    <a:pt x="544261" y="1095114"/>
                    <a:pt x="487124" y="1131740"/>
                    <a:pt x="429255" y="1166168"/>
                  </a:cubicBezTo>
                  <a:cubicBezTo>
                    <a:pt x="405815" y="1107567"/>
                    <a:pt x="381642" y="1039443"/>
                    <a:pt x="374317" y="991097"/>
                  </a:cubicBezTo>
                  <a:cubicBezTo>
                    <a:pt x="359666" y="886346"/>
                    <a:pt x="344283" y="482729"/>
                    <a:pt x="331098" y="376514"/>
                  </a:cubicBezTo>
                  <a:cubicBezTo>
                    <a:pt x="322308" y="300332"/>
                    <a:pt x="197780" y="164816"/>
                    <a:pt x="54939" y="153096"/>
                  </a:cubicBezTo>
                  <a:cubicBezTo>
                    <a:pt x="152364" y="97425"/>
                    <a:pt x="163351" y="86437"/>
                    <a:pt x="266636" y="54939"/>
                  </a:cubicBezTo>
                  <a:cubicBezTo>
                    <a:pt x="358934" y="54939"/>
                    <a:pt x="454894" y="140643"/>
                    <a:pt x="501042" y="249789"/>
                  </a:cubicBezTo>
                  <a:cubicBezTo>
                    <a:pt x="576491" y="429255"/>
                    <a:pt x="536203" y="812362"/>
                    <a:pt x="536203" y="876091"/>
                  </a:cubicBezTo>
                  <a:cubicBezTo>
                    <a:pt x="536936" y="906124"/>
                    <a:pt x="568434" y="979376"/>
                    <a:pt x="599932" y="1057023"/>
                  </a:cubicBezTo>
                  <a:close/>
                </a:path>
              </a:pathLst>
            </a:custGeom>
            <a:solidFill>
              <a:srgbClr val="F5F4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 : forme 46">
              <a:extLst>
                <a:ext uri="{FF2B5EF4-FFF2-40B4-BE49-F238E27FC236}">
                  <a16:creationId xmlns:a16="http://schemas.microsoft.com/office/drawing/2014/main" id="{17ED0E49-D365-41A4-8083-4121C3389E1D}"/>
                </a:ext>
              </a:extLst>
            </p:cNvPr>
            <p:cNvSpPr/>
            <p:nvPr/>
          </p:nvSpPr>
          <p:spPr>
            <a:xfrm>
              <a:off x="4844942" y="3278816"/>
              <a:ext cx="439511" cy="1025525"/>
            </a:xfrm>
            <a:custGeom>
              <a:avLst/>
              <a:gdLst>
                <a:gd name="connsiteX0" fmla="*/ 416803 w 439510"/>
                <a:gd name="connsiteY0" fmla="*/ 920775 h 1025524"/>
                <a:gd name="connsiteX1" fmla="*/ 282019 w 439510"/>
                <a:gd name="connsiteY1" fmla="*/ 1036513 h 1025524"/>
                <a:gd name="connsiteX2" fmla="*/ 242463 w 439510"/>
                <a:gd name="connsiteY2" fmla="*/ 855581 h 1025524"/>
                <a:gd name="connsiteX3" fmla="*/ 262241 w 439510"/>
                <a:gd name="connsiteY3" fmla="*/ 443906 h 1025524"/>
                <a:gd name="connsiteX4" fmla="*/ 54939 w 439510"/>
                <a:gd name="connsiteY4" fmla="*/ 84972 h 1025524"/>
                <a:gd name="connsiteX5" fmla="*/ 242463 w 439510"/>
                <a:gd name="connsiteY5" fmla="*/ 54939 h 1025524"/>
                <a:gd name="connsiteX6" fmla="*/ 409477 w 439510"/>
                <a:gd name="connsiteY6" fmla="*/ 285682 h 1025524"/>
                <a:gd name="connsiteX7" fmla="*/ 413140 w 439510"/>
                <a:gd name="connsiteY7" fmla="*/ 827745 h 1025524"/>
                <a:gd name="connsiteX8" fmla="*/ 416803 w 439510"/>
                <a:gd name="connsiteY8" fmla="*/ 920775 h 102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510" h="1025524">
                  <a:moveTo>
                    <a:pt x="416803" y="920775"/>
                  </a:moveTo>
                  <a:cubicBezTo>
                    <a:pt x="375049" y="959598"/>
                    <a:pt x="329633" y="998422"/>
                    <a:pt x="282019" y="1036513"/>
                  </a:cubicBezTo>
                  <a:cubicBezTo>
                    <a:pt x="262241" y="967656"/>
                    <a:pt x="248324" y="898799"/>
                    <a:pt x="242463" y="855581"/>
                  </a:cubicBezTo>
                  <a:cubicBezTo>
                    <a:pt x="227813" y="731785"/>
                    <a:pt x="256381" y="584549"/>
                    <a:pt x="262241" y="443906"/>
                  </a:cubicBezTo>
                  <a:cubicBezTo>
                    <a:pt x="265904" y="365526"/>
                    <a:pt x="221220" y="134051"/>
                    <a:pt x="54939" y="84972"/>
                  </a:cubicBezTo>
                  <a:cubicBezTo>
                    <a:pt x="119400" y="71787"/>
                    <a:pt x="181664" y="62264"/>
                    <a:pt x="242463" y="54939"/>
                  </a:cubicBezTo>
                  <a:cubicBezTo>
                    <a:pt x="365526" y="68124"/>
                    <a:pt x="384572" y="213163"/>
                    <a:pt x="409477" y="285682"/>
                  </a:cubicBezTo>
                  <a:cubicBezTo>
                    <a:pt x="451231" y="406547"/>
                    <a:pt x="428523" y="762551"/>
                    <a:pt x="413140" y="827745"/>
                  </a:cubicBezTo>
                  <a:cubicBezTo>
                    <a:pt x="408745" y="846058"/>
                    <a:pt x="411675" y="879754"/>
                    <a:pt x="416803" y="920775"/>
                  </a:cubicBezTo>
                  <a:close/>
                </a:path>
              </a:pathLst>
            </a:custGeom>
            <a:solidFill>
              <a:srgbClr val="F5F4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 : forme 47">
              <a:extLst>
                <a:ext uri="{FF2B5EF4-FFF2-40B4-BE49-F238E27FC236}">
                  <a16:creationId xmlns:a16="http://schemas.microsoft.com/office/drawing/2014/main" id="{967C2880-CAA2-4B78-85C0-72DB29C5CCFC}"/>
                </a:ext>
              </a:extLst>
            </p:cNvPr>
            <p:cNvSpPr/>
            <p:nvPr/>
          </p:nvSpPr>
          <p:spPr>
            <a:xfrm>
              <a:off x="5222189" y="3262233"/>
              <a:ext cx="366259" cy="805769"/>
            </a:xfrm>
            <a:custGeom>
              <a:avLst/>
              <a:gdLst>
                <a:gd name="connsiteX0" fmla="*/ 334761 w 366258"/>
                <a:gd name="connsiteY0" fmla="*/ 538136 h 805769"/>
                <a:gd name="connsiteX1" fmla="*/ 307657 w 366258"/>
                <a:gd name="connsiteY1" fmla="*/ 598935 h 805769"/>
                <a:gd name="connsiteX2" fmla="*/ 174339 w 366258"/>
                <a:gd name="connsiteY2" fmla="*/ 798912 h 805769"/>
                <a:gd name="connsiteX3" fmla="*/ 203640 w 366258"/>
                <a:gd name="connsiteY3" fmla="*/ 406283 h 805769"/>
                <a:gd name="connsiteX4" fmla="*/ 54939 w 366258"/>
                <a:gd name="connsiteY4" fmla="*/ 57604 h 805769"/>
                <a:gd name="connsiteX5" fmla="*/ 267369 w 366258"/>
                <a:gd name="connsiteY5" fmla="*/ 56139 h 805769"/>
                <a:gd name="connsiteX6" fmla="*/ 320110 w 366258"/>
                <a:gd name="connsiteY6" fmla="*/ 354274 h 805769"/>
                <a:gd name="connsiteX7" fmla="*/ 334761 w 366258"/>
                <a:gd name="connsiteY7" fmla="*/ 538136 h 80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6258" h="805769">
                  <a:moveTo>
                    <a:pt x="334761" y="538136"/>
                  </a:moveTo>
                  <a:cubicBezTo>
                    <a:pt x="326703" y="557181"/>
                    <a:pt x="317180" y="577692"/>
                    <a:pt x="307657" y="598935"/>
                  </a:cubicBezTo>
                  <a:cubicBezTo>
                    <a:pt x="279822" y="662664"/>
                    <a:pt x="233673" y="730055"/>
                    <a:pt x="174339" y="798912"/>
                  </a:cubicBezTo>
                  <a:cubicBezTo>
                    <a:pt x="167747" y="686837"/>
                    <a:pt x="197780" y="529346"/>
                    <a:pt x="203640" y="406283"/>
                  </a:cubicBezTo>
                  <a:cubicBezTo>
                    <a:pt x="210965" y="256849"/>
                    <a:pt x="165549" y="72987"/>
                    <a:pt x="54939" y="57604"/>
                  </a:cubicBezTo>
                  <a:cubicBezTo>
                    <a:pt x="137713" y="53942"/>
                    <a:pt x="210233" y="54674"/>
                    <a:pt x="267369" y="56139"/>
                  </a:cubicBezTo>
                  <a:cubicBezTo>
                    <a:pt x="313518" y="161622"/>
                    <a:pt x="328168" y="315450"/>
                    <a:pt x="320110" y="354274"/>
                  </a:cubicBezTo>
                  <a:cubicBezTo>
                    <a:pt x="315715" y="379912"/>
                    <a:pt x="323773" y="458291"/>
                    <a:pt x="334761" y="538136"/>
                  </a:cubicBezTo>
                  <a:close/>
                </a:path>
              </a:pathLst>
            </a:custGeom>
            <a:solidFill>
              <a:srgbClr val="F5F4E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 : forme 48">
              <a:extLst>
                <a:ext uri="{FF2B5EF4-FFF2-40B4-BE49-F238E27FC236}">
                  <a16:creationId xmlns:a16="http://schemas.microsoft.com/office/drawing/2014/main" id="{34874611-7D4C-4B51-9FAC-6B1F3EFB03FF}"/>
                </a:ext>
              </a:extLst>
            </p:cNvPr>
            <p:cNvSpPr/>
            <p:nvPr/>
          </p:nvSpPr>
          <p:spPr>
            <a:xfrm>
              <a:off x="3609917" y="3261501"/>
              <a:ext cx="2051050" cy="1245280"/>
            </a:xfrm>
            <a:custGeom>
              <a:avLst/>
              <a:gdLst>
                <a:gd name="connsiteX0" fmla="*/ 2037132 w 2051049"/>
                <a:gd name="connsiteY0" fmla="*/ 111811 h 1245280"/>
                <a:gd name="connsiteX1" fmla="*/ 1995379 w 2051049"/>
                <a:gd name="connsiteY1" fmla="*/ 110345 h 1245280"/>
                <a:gd name="connsiteX2" fmla="*/ 484927 w 2051049"/>
                <a:gd name="connsiteY2" fmla="*/ 706615 h 1245280"/>
                <a:gd name="connsiteX3" fmla="*/ 54939 w 2051049"/>
                <a:gd name="connsiteY3" fmla="*/ 1244283 h 1245280"/>
                <a:gd name="connsiteX4" fmla="*/ 56404 w 2051049"/>
                <a:gd name="connsiteY4" fmla="*/ 1238423 h 1245280"/>
                <a:gd name="connsiteX5" fmla="*/ 430720 w 2051049"/>
                <a:gd name="connsiteY5" fmla="*/ 571099 h 1245280"/>
                <a:gd name="connsiteX6" fmla="*/ 430720 w 2051049"/>
                <a:gd name="connsiteY6" fmla="*/ 571099 h 1245280"/>
                <a:gd name="connsiteX7" fmla="*/ 573561 w 2051049"/>
                <a:gd name="connsiteY7" fmla="*/ 437048 h 1245280"/>
                <a:gd name="connsiteX8" fmla="*/ 706880 w 2051049"/>
                <a:gd name="connsiteY8" fmla="*/ 335961 h 1245280"/>
                <a:gd name="connsiteX9" fmla="*/ 794782 w 2051049"/>
                <a:gd name="connsiteY9" fmla="*/ 281022 h 1245280"/>
                <a:gd name="connsiteX10" fmla="*/ 1098777 w 2051049"/>
                <a:gd name="connsiteY10" fmla="*/ 151366 h 1245280"/>
                <a:gd name="connsiteX11" fmla="*/ 1289231 w 2051049"/>
                <a:gd name="connsiteY11" fmla="*/ 103020 h 1245280"/>
                <a:gd name="connsiteX12" fmla="*/ 1476756 w 2051049"/>
                <a:gd name="connsiteY12" fmla="*/ 72987 h 1245280"/>
                <a:gd name="connsiteX13" fmla="*/ 1667211 w 2051049"/>
                <a:gd name="connsiteY13" fmla="*/ 57604 h 1245280"/>
                <a:gd name="connsiteX14" fmla="*/ 1879641 w 2051049"/>
                <a:gd name="connsiteY14" fmla="*/ 56139 h 1245280"/>
                <a:gd name="connsiteX15" fmla="*/ 2014424 w 2051049"/>
                <a:gd name="connsiteY15" fmla="*/ 64929 h 1245280"/>
                <a:gd name="connsiteX16" fmla="*/ 2037132 w 2051049"/>
                <a:gd name="connsiteY16" fmla="*/ 111811 h 124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1049" h="1245280">
                  <a:moveTo>
                    <a:pt x="2037132" y="111811"/>
                  </a:moveTo>
                  <a:cubicBezTo>
                    <a:pt x="2023947" y="112543"/>
                    <a:pt x="2010029" y="111811"/>
                    <a:pt x="1995379" y="110345"/>
                  </a:cubicBezTo>
                  <a:cubicBezTo>
                    <a:pt x="1680396" y="84707"/>
                    <a:pt x="848988" y="195318"/>
                    <a:pt x="484927" y="706615"/>
                  </a:cubicBezTo>
                  <a:cubicBezTo>
                    <a:pt x="120865" y="1217912"/>
                    <a:pt x="54939" y="1244283"/>
                    <a:pt x="54939" y="1244283"/>
                  </a:cubicBezTo>
                  <a:cubicBezTo>
                    <a:pt x="54939" y="1242085"/>
                    <a:pt x="55671" y="1239888"/>
                    <a:pt x="56404" y="1238423"/>
                  </a:cubicBezTo>
                  <a:cubicBezTo>
                    <a:pt x="73252" y="1195204"/>
                    <a:pt x="139178" y="880222"/>
                    <a:pt x="430720" y="571099"/>
                  </a:cubicBezTo>
                  <a:cubicBezTo>
                    <a:pt x="430720" y="571099"/>
                    <a:pt x="430720" y="571099"/>
                    <a:pt x="430720" y="571099"/>
                  </a:cubicBezTo>
                  <a:cubicBezTo>
                    <a:pt x="473207" y="526416"/>
                    <a:pt x="520820" y="480999"/>
                    <a:pt x="573561" y="437048"/>
                  </a:cubicBezTo>
                  <a:cubicBezTo>
                    <a:pt x="614582" y="402620"/>
                    <a:pt x="659266" y="368924"/>
                    <a:pt x="706880" y="335961"/>
                  </a:cubicBezTo>
                  <a:cubicBezTo>
                    <a:pt x="736180" y="315450"/>
                    <a:pt x="765481" y="297870"/>
                    <a:pt x="794782" y="281022"/>
                  </a:cubicBezTo>
                  <a:cubicBezTo>
                    <a:pt x="892207" y="225351"/>
                    <a:pt x="995492" y="183597"/>
                    <a:pt x="1098777" y="151366"/>
                  </a:cubicBezTo>
                  <a:cubicBezTo>
                    <a:pt x="1162506" y="131589"/>
                    <a:pt x="1226967" y="115473"/>
                    <a:pt x="1289231" y="103020"/>
                  </a:cubicBezTo>
                  <a:cubicBezTo>
                    <a:pt x="1353693" y="89835"/>
                    <a:pt x="1415957" y="80312"/>
                    <a:pt x="1476756" y="72987"/>
                  </a:cubicBezTo>
                  <a:cubicBezTo>
                    <a:pt x="1544148" y="64929"/>
                    <a:pt x="1607877" y="59802"/>
                    <a:pt x="1667211" y="57604"/>
                  </a:cubicBezTo>
                  <a:cubicBezTo>
                    <a:pt x="1749985" y="53942"/>
                    <a:pt x="1822504" y="54674"/>
                    <a:pt x="1879641" y="56139"/>
                  </a:cubicBezTo>
                  <a:cubicBezTo>
                    <a:pt x="1963880" y="59069"/>
                    <a:pt x="2014424" y="64929"/>
                    <a:pt x="2014424" y="64929"/>
                  </a:cubicBezTo>
                  <a:lnTo>
                    <a:pt x="2037132" y="111811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 : forme 49">
              <a:extLst>
                <a:ext uri="{FF2B5EF4-FFF2-40B4-BE49-F238E27FC236}">
                  <a16:creationId xmlns:a16="http://schemas.microsoft.com/office/drawing/2014/main" id="{5D708393-3C1F-47DA-8B72-C3BFA7F0438E}"/>
                </a:ext>
              </a:extLst>
            </p:cNvPr>
            <p:cNvSpPr/>
            <p:nvPr/>
          </p:nvSpPr>
          <p:spPr>
            <a:xfrm>
              <a:off x="4335842" y="3199531"/>
              <a:ext cx="732518" cy="366259"/>
            </a:xfrm>
            <a:custGeom>
              <a:avLst/>
              <a:gdLst>
                <a:gd name="connsiteX0" fmla="*/ 54939 w 732517"/>
                <a:gd name="connsiteY0" fmla="*/ 382547 h 366258"/>
                <a:gd name="connsiteX1" fmla="*/ 295205 w 732517"/>
                <a:gd name="connsiteY1" fmla="*/ 116643 h 366258"/>
                <a:gd name="connsiteX2" fmla="*/ 613118 w 732517"/>
                <a:gd name="connsiteY2" fmla="*/ 85145 h 366258"/>
                <a:gd name="connsiteX3" fmla="*/ 700287 w 732517"/>
                <a:gd name="connsiteY3" fmla="*/ 168652 h 366258"/>
                <a:gd name="connsiteX4" fmla="*/ 54939 w 732517"/>
                <a:gd name="connsiteY4" fmla="*/ 382547 h 366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517" h="366258">
                  <a:moveTo>
                    <a:pt x="54939" y="382547"/>
                  </a:moveTo>
                  <a:cubicBezTo>
                    <a:pt x="54939" y="382547"/>
                    <a:pt x="96692" y="219928"/>
                    <a:pt x="295205" y="116643"/>
                  </a:cubicBezTo>
                  <a:cubicBezTo>
                    <a:pt x="493717" y="13358"/>
                    <a:pt x="594805" y="66832"/>
                    <a:pt x="613118" y="85145"/>
                  </a:cubicBezTo>
                  <a:cubicBezTo>
                    <a:pt x="632163" y="104191"/>
                    <a:pt x="700287" y="168652"/>
                    <a:pt x="700287" y="168652"/>
                  </a:cubicBezTo>
                  <a:cubicBezTo>
                    <a:pt x="700287" y="168652"/>
                    <a:pt x="331098" y="206743"/>
                    <a:pt x="54939" y="382547"/>
                  </a:cubicBez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 : forme 50">
              <a:extLst>
                <a:ext uri="{FF2B5EF4-FFF2-40B4-BE49-F238E27FC236}">
                  <a16:creationId xmlns:a16="http://schemas.microsoft.com/office/drawing/2014/main" id="{7D0DC3B9-8D3E-4585-B06F-20B123A5F2C8}"/>
                </a:ext>
              </a:extLst>
            </p:cNvPr>
            <p:cNvSpPr/>
            <p:nvPr/>
          </p:nvSpPr>
          <p:spPr>
            <a:xfrm>
              <a:off x="5435352" y="2858268"/>
              <a:ext cx="586014" cy="952273"/>
            </a:xfrm>
            <a:custGeom>
              <a:avLst/>
              <a:gdLst>
                <a:gd name="connsiteX0" fmla="*/ 54939 w 586014"/>
                <a:gd name="connsiteY0" fmla="*/ 459372 h 952273"/>
                <a:gd name="connsiteX1" fmla="*/ 299600 w 586014"/>
                <a:gd name="connsiteY1" fmla="*/ 118019 h 952273"/>
                <a:gd name="connsiteX2" fmla="*/ 454161 w 586014"/>
                <a:gd name="connsiteY2" fmla="*/ 289428 h 952273"/>
                <a:gd name="connsiteX3" fmla="*/ 536203 w 586014"/>
                <a:gd name="connsiteY3" fmla="*/ 874709 h 952273"/>
                <a:gd name="connsiteX4" fmla="*/ 153096 w 586014"/>
                <a:gd name="connsiteY4" fmla="*/ 917196 h 952273"/>
                <a:gd name="connsiteX5" fmla="*/ 140643 w 586014"/>
                <a:gd name="connsiteY5" fmla="*/ 714288 h 952273"/>
                <a:gd name="connsiteX6" fmla="*/ 54939 w 586014"/>
                <a:gd name="connsiteY6" fmla="*/ 459372 h 95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6014" h="952273">
                  <a:moveTo>
                    <a:pt x="54939" y="459372"/>
                  </a:moveTo>
                  <a:cubicBezTo>
                    <a:pt x="54939" y="459372"/>
                    <a:pt x="133318" y="210316"/>
                    <a:pt x="299600" y="118019"/>
                  </a:cubicBezTo>
                  <a:cubicBezTo>
                    <a:pt x="465881" y="25721"/>
                    <a:pt x="479799" y="-649"/>
                    <a:pt x="454161" y="289428"/>
                  </a:cubicBezTo>
                  <a:cubicBezTo>
                    <a:pt x="428523" y="579505"/>
                    <a:pt x="386037" y="791935"/>
                    <a:pt x="536203" y="874709"/>
                  </a:cubicBezTo>
                  <a:cubicBezTo>
                    <a:pt x="686369" y="956751"/>
                    <a:pt x="280554" y="843211"/>
                    <a:pt x="153096" y="917196"/>
                  </a:cubicBezTo>
                  <a:cubicBezTo>
                    <a:pt x="96692" y="950159"/>
                    <a:pt x="145771" y="819771"/>
                    <a:pt x="140643" y="714288"/>
                  </a:cubicBezTo>
                  <a:cubicBezTo>
                    <a:pt x="133318" y="580970"/>
                    <a:pt x="54939" y="459372"/>
                    <a:pt x="54939" y="459372"/>
                  </a:cubicBez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 : forme 51">
              <a:extLst>
                <a:ext uri="{FF2B5EF4-FFF2-40B4-BE49-F238E27FC236}">
                  <a16:creationId xmlns:a16="http://schemas.microsoft.com/office/drawing/2014/main" id="{B345DFA6-2AFF-4932-BBDC-1430D11CB47C}"/>
                </a:ext>
              </a:extLst>
            </p:cNvPr>
            <p:cNvSpPr/>
            <p:nvPr/>
          </p:nvSpPr>
          <p:spPr>
            <a:xfrm>
              <a:off x="4373311" y="4294086"/>
              <a:ext cx="366259" cy="293007"/>
            </a:xfrm>
            <a:custGeom>
              <a:avLst/>
              <a:gdLst>
                <a:gd name="connsiteX0" fmla="*/ 289967 w 366258"/>
                <a:gd name="connsiteY0" fmla="*/ 54939 h 293007"/>
                <a:gd name="connsiteX1" fmla="*/ 57026 w 366258"/>
                <a:gd name="connsiteY1" fmla="*/ 128923 h 293007"/>
                <a:gd name="connsiteX2" fmla="*/ 342708 w 366258"/>
                <a:gd name="connsiteY2" fmla="*/ 227081 h 293007"/>
                <a:gd name="connsiteX3" fmla="*/ 289967 w 366258"/>
                <a:gd name="connsiteY3" fmla="*/ 54939 h 29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8" h="293007">
                  <a:moveTo>
                    <a:pt x="289967" y="54939"/>
                  </a:moveTo>
                  <a:cubicBezTo>
                    <a:pt x="289967" y="54939"/>
                    <a:pt x="83396" y="71787"/>
                    <a:pt x="57026" y="128923"/>
                  </a:cubicBezTo>
                  <a:cubicBezTo>
                    <a:pt x="30655" y="186059"/>
                    <a:pt x="261398" y="291542"/>
                    <a:pt x="342708" y="227081"/>
                  </a:cubicBezTo>
                  <a:cubicBezTo>
                    <a:pt x="424750" y="162619"/>
                    <a:pt x="289967" y="54939"/>
                    <a:pt x="289967" y="54939"/>
                  </a:cubicBezTo>
                  <a:close/>
                </a:path>
              </a:pathLst>
            </a:custGeom>
            <a:solidFill>
              <a:srgbClr val="EC4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0" name="ZoneTexte 58">
            <a:extLst>
              <a:ext uri="{FF2B5EF4-FFF2-40B4-BE49-F238E27FC236}">
                <a16:creationId xmlns:a16="http://schemas.microsoft.com/office/drawing/2014/main" id="{C8EF57C4-262B-4E49-87D1-608325434D13}"/>
              </a:ext>
            </a:extLst>
          </p:cNvPr>
          <p:cNvSpPr txBox="1"/>
          <p:nvPr/>
        </p:nvSpPr>
        <p:spPr>
          <a:xfrm>
            <a:off x="6329721" y="5352506"/>
            <a:ext cx="560646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000" dirty="0">
                <a:solidFill>
                  <a:schemeClr val="bg1"/>
                </a:solidFill>
                <a:latin typeface="+mj-lt"/>
              </a:rPr>
              <a:t>but you do!</a:t>
            </a:r>
          </a:p>
        </p:txBody>
      </p:sp>
      <p:pic>
        <p:nvPicPr>
          <p:cNvPr id="101" name="Grafik 3">
            <a:extLst>
              <a:ext uri="{FF2B5EF4-FFF2-40B4-BE49-F238E27FC236}">
                <a16:creationId xmlns:a16="http://schemas.microsoft.com/office/drawing/2014/main" id="{5D424747-7AEB-4B66-81B9-8738936268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pic>
        <p:nvPicPr>
          <p:cNvPr id="102" name="Graphique 5">
            <a:extLst>
              <a:ext uri="{FF2B5EF4-FFF2-40B4-BE49-F238E27FC236}">
                <a16:creationId xmlns:a16="http://schemas.microsoft.com/office/drawing/2014/main" id="{0D324E1E-571F-4DB2-8E57-925FADBA19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29838" y="993774"/>
            <a:ext cx="619828" cy="492125"/>
          </a:xfrm>
          <a:prstGeom prst="rect">
            <a:avLst/>
          </a:prstGeom>
        </p:spPr>
      </p:pic>
      <p:grpSp>
        <p:nvGrpSpPr>
          <p:cNvPr id="103" name="Graphique 4">
            <a:extLst>
              <a:ext uri="{FF2B5EF4-FFF2-40B4-BE49-F238E27FC236}">
                <a16:creationId xmlns:a16="http://schemas.microsoft.com/office/drawing/2014/main" id="{89B4AFD0-8AD7-4FB6-8E7F-B5991BFE854F}"/>
              </a:ext>
            </a:extLst>
          </p:cNvPr>
          <p:cNvGrpSpPr/>
          <p:nvPr/>
        </p:nvGrpSpPr>
        <p:grpSpPr>
          <a:xfrm>
            <a:off x="11177588" y="1581150"/>
            <a:ext cx="357187" cy="283596"/>
            <a:chOff x="11177588" y="1581150"/>
            <a:chExt cx="357187" cy="283596"/>
          </a:xfrm>
        </p:grpSpPr>
        <p:sp>
          <p:nvSpPr>
            <p:cNvPr id="104" name="Forme libre : forme 8">
              <a:extLst>
                <a:ext uri="{FF2B5EF4-FFF2-40B4-BE49-F238E27FC236}">
                  <a16:creationId xmlns:a16="http://schemas.microsoft.com/office/drawing/2014/main" id="{51D3893E-DC2D-4827-8202-670716BFC7E2}"/>
                </a:ext>
              </a:extLst>
            </p:cNvPr>
            <p:cNvSpPr/>
            <p:nvPr/>
          </p:nvSpPr>
          <p:spPr>
            <a:xfrm>
              <a:off x="11167934" y="1571496"/>
              <a:ext cx="375136" cy="303340"/>
            </a:xfrm>
            <a:custGeom>
              <a:avLst/>
              <a:gdLst>
                <a:gd name="connsiteX0" fmla="*/ 133413 w 375136"/>
                <a:gd name="connsiteY0" fmla="*/ 14823 h 303340"/>
                <a:gd name="connsiteX1" fmla="*/ 40096 w 375136"/>
                <a:gd name="connsiteY1" fmla="*/ 40796 h 303340"/>
                <a:gd name="connsiteX2" fmla="*/ 10965 w 375136"/>
                <a:gd name="connsiteY2" fmla="*/ 136321 h 303340"/>
                <a:gd name="connsiteX3" fmla="*/ 120077 w 375136"/>
                <a:gd name="connsiteY3" fmla="*/ 278424 h 303340"/>
                <a:gd name="connsiteX4" fmla="*/ 302566 w 375136"/>
                <a:gd name="connsiteY4" fmla="*/ 259919 h 303340"/>
                <a:gd name="connsiteX5" fmla="*/ 361798 w 375136"/>
                <a:gd name="connsiteY5" fmla="*/ 182684 h 303340"/>
                <a:gd name="connsiteX6" fmla="*/ 351028 w 375136"/>
                <a:gd name="connsiteY6" fmla="*/ 93064 h 303340"/>
                <a:gd name="connsiteX7" fmla="*/ 144255 w 375136"/>
                <a:gd name="connsiteY7" fmla="*/ 9654 h 303340"/>
                <a:gd name="connsiteX8" fmla="*/ 144255 w 375136"/>
                <a:gd name="connsiteY8" fmla="*/ 31193 h 303340"/>
                <a:gd name="connsiteX9" fmla="*/ 314771 w 375136"/>
                <a:gd name="connsiteY9" fmla="*/ 81038 h 303340"/>
                <a:gd name="connsiteX10" fmla="*/ 345464 w 375136"/>
                <a:gd name="connsiteY10" fmla="*/ 150788 h 303340"/>
                <a:gd name="connsiteX11" fmla="*/ 309907 w 375136"/>
                <a:gd name="connsiteY11" fmla="*/ 225905 h 303340"/>
                <a:gd name="connsiteX12" fmla="*/ 156119 w 375136"/>
                <a:gd name="connsiteY12" fmla="*/ 268068 h 303340"/>
                <a:gd name="connsiteX13" fmla="*/ 42052 w 375136"/>
                <a:gd name="connsiteY13" fmla="*/ 169491 h 303340"/>
                <a:gd name="connsiteX14" fmla="*/ 43399 w 375136"/>
                <a:gd name="connsiteY14" fmla="*/ 70789 h 303340"/>
                <a:gd name="connsiteX15" fmla="*/ 127670 w 375136"/>
                <a:gd name="connsiteY15" fmla="*/ 35609 h 303340"/>
                <a:gd name="connsiteX16" fmla="*/ 133413 w 375136"/>
                <a:gd name="connsiteY16" fmla="*/ 14823 h 303340"/>
                <a:gd name="connsiteX17" fmla="*/ 133413 w 375136"/>
                <a:gd name="connsiteY17" fmla="*/ 14823 h 30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5136" h="303340">
                  <a:moveTo>
                    <a:pt x="133413" y="14823"/>
                  </a:moveTo>
                  <a:cubicBezTo>
                    <a:pt x="99956" y="7662"/>
                    <a:pt x="64740" y="16618"/>
                    <a:pt x="40096" y="40796"/>
                  </a:cubicBezTo>
                  <a:cubicBezTo>
                    <a:pt x="14465" y="65960"/>
                    <a:pt x="6118" y="101464"/>
                    <a:pt x="10965" y="136321"/>
                  </a:cubicBezTo>
                  <a:cubicBezTo>
                    <a:pt x="19526" y="198084"/>
                    <a:pt x="63322" y="253403"/>
                    <a:pt x="120077" y="278424"/>
                  </a:cubicBezTo>
                  <a:cubicBezTo>
                    <a:pt x="178789" y="304307"/>
                    <a:pt x="250154" y="297055"/>
                    <a:pt x="302566" y="259919"/>
                  </a:cubicBezTo>
                  <a:cubicBezTo>
                    <a:pt x="329453" y="240875"/>
                    <a:pt x="351710" y="214418"/>
                    <a:pt x="361798" y="182684"/>
                  </a:cubicBezTo>
                  <a:cubicBezTo>
                    <a:pt x="371382" y="152529"/>
                    <a:pt x="366967" y="120221"/>
                    <a:pt x="351028" y="93064"/>
                  </a:cubicBezTo>
                  <a:cubicBezTo>
                    <a:pt x="308632" y="20854"/>
                    <a:pt x="220161" y="10193"/>
                    <a:pt x="144255" y="9654"/>
                  </a:cubicBezTo>
                  <a:cubicBezTo>
                    <a:pt x="130398" y="9546"/>
                    <a:pt x="130380" y="31085"/>
                    <a:pt x="144255" y="31193"/>
                  </a:cubicBezTo>
                  <a:cubicBezTo>
                    <a:pt x="203774" y="31624"/>
                    <a:pt x="270562" y="35950"/>
                    <a:pt x="314771" y="81038"/>
                  </a:cubicBezTo>
                  <a:cubicBezTo>
                    <a:pt x="333043" y="99669"/>
                    <a:pt x="345823" y="124241"/>
                    <a:pt x="345464" y="150788"/>
                  </a:cubicBezTo>
                  <a:cubicBezTo>
                    <a:pt x="345087" y="179489"/>
                    <a:pt x="329866" y="206089"/>
                    <a:pt x="309907" y="225905"/>
                  </a:cubicBezTo>
                  <a:cubicBezTo>
                    <a:pt x="270544" y="264998"/>
                    <a:pt x="209876" y="280955"/>
                    <a:pt x="156119" y="268068"/>
                  </a:cubicBezTo>
                  <a:cubicBezTo>
                    <a:pt x="105341" y="255880"/>
                    <a:pt x="61761" y="217792"/>
                    <a:pt x="42052" y="169491"/>
                  </a:cubicBezTo>
                  <a:cubicBezTo>
                    <a:pt x="29344" y="138367"/>
                    <a:pt x="24839" y="100530"/>
                    <a:pt x="43399" y="70789"/>
                  </a:cubicBezTo>
                  <a:cubicBezTo>
                    <a:pt x="61078" y="42429"/>
                    <a:pt x="95164" y="28662"/>
                    <a:pt x="127670" y="35609"/>
                  </a:cubicBezTo>
                  <a:cubicBezTo>
                    <a:pt x="141203" y="38480"/>
                    <a:pt x="146983" y="17731"/>
                    <a:pt x="133413" y="14823"/>
                  </a:cubicBezTo>
                  <a:lnTo>
                    <a:pt x="133413" y="14823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0">
              <a:extLst>
                <a:ext uri="{FF2B5EF4-FFF2-40B4-BE49-F238E27FC236}">
                  <a16:creationId xmlns:a16="http://schemas.microsoft.com/office/drawing/2014/main" id="{9C412323-6429-42AC-A3D8-41BDC6B0DF8E}"/>
                </a:ext>
              </a:extLst>
            </p:cNvPr>
            <p:cNvSpPr/>
            <p:nvPr/>
          </p:nvSpPr>
          <p:spPr>
            <a:xfrm>
              <a:off x="11243868" y="1647590"/>
              <a:ext cx="80771" cy="147183"/>
            </a:xfrm>
            <a:custGeom>
              <a:avLst/>
              <a:gdLst>
                <a:gd name="connsiteX0" fmla="*/ 12570 w 80770"/>
                <a:gd name="connsiteY0" fmla="*/ 17364 h 147182"/>
                <a:gd name="connsiteX1" fmla="*/ 55774 w 80770"/>
                <a:gd name="connsiteY1" fmla="*/ 136170 h 147182"/>
                <a:gd name="connsiteX2" fmla="*/ 70510 w 80770"/>
                <a:gd name="connsiteY2" fmla="*/ 132311 h 147182"/>
                <a:gd name="connsiteX3" fmla="*/ 66651 w 80770"/>
                <a:gd name="connsiteY3" fmla="*/ 117574 h 147182"/>
                <a:gd name="connsiteX4" fmla="*/ 33337 w 80770"/>
                <a:gd name="connsiteY4" fmla="*/ 23090 h 147182"/>
                <a:gd name="connsiteX5" fmla="*/ 12570 w 80770"/>
                <a:gd name="connsiteY5" fmla="*/ 17364 h 147182"/>
                <a:gd name="connsiteX6" fmla="*/ 12570 w 80770"/>
                <a:gd name="connsiteY6" fmla="*/ 17364 h 14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770" h="147182">
                  <a:moveTo>
                    <a:pt x="12570" y="17364"/>
                  </a:moveTo>
                  <a:cubicBezTo>
                    <a:pt x="2321" y="62076"/>
                    <a:pt x="19642" y="108331"/>
                    <a:pt x="55774" y="136170"/>
                  </a:cubicBezTo>
                  <a:cubicBezTo>
                    <a:pt x="60422" y="139742"/>
                    <a:pt x="67799" y="136834"/>
                    <a:pt x="70510" y="132311"/>
                  </a:cubicBezTo>
                  <a:cubicBezTo>
                    <a:pt x="73812" y="126782"/>
                    <a:pt x="71228" y="121110"/>
                    <a:pt x="66651" y="117574"/>
                  </a:cubicBezTo>
                  <a:cubicBezTo>
                    <a:pt x="38524" y="95910"/>
                    <a:pt x="25458" y="57445"/>
                    <a:pt x="33337" y="23090"/>
                  </a:cubicBezTo>
                  <a:cubicBezTo>
                    <a:pt x="36442" y="9593"/>
                    <a:pt x="15675" y="3849"/>
                    <a:pt x="12570" y="17364"/>
                  </a:cubicBezTo>
                  <a:lnTo>
                    <a:pt x="12570" y="17364"/>
                  </a:ln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" name="Graphique 3">
            <a:extLst>
              <a:ext uri="{FF2B5EF4-FFF2-40B4-BE49-F238E27FC236}">
                <a16:creationId xmlns:a16="http://schemas.microsoft.com/office/drawing/2014/main" id="{699B588E-0705-4C7A-88E4-7F29960E4B63}"/>
              </a:ext>
            </a:extLst>
          </p:cNvPr>
          <p:cNvGrpSpPr/>
          <p:nvPr/>
        </p:nvGrpSpPr>
        <p:grpSpPr>
          <a:xfrm>
            <a:off x="10836910" y="2233295"/>
            <a:ext cx="331505" cy="327025"/>
            <a:chOff x="10836910" y="2233295"/>
            <a:chExt cx="331505" cy="327025"/>
          </a:xfrm>
        </p:grpSpPr>
        <p:sp>
          <p:nvSpPr>
            <p:cNvPr id="107" name="Forme libre : forme 12">
              <a:extLst>
                <a:ext uri="{FF2B5EF4-FFF2-40B4-BE49-F238E27FC236}">
                  <a16:creationId xmlns:a16="http://schemas.microsoft.com/office/drawing/2014/main" id="{0019E52F-0F33-402F-8364-6DABBB4E44A3}"/>
                </a:ext>
              </a:extLst>
            </p:cNvPr>
            <p:cNvSpPr/>
            <p:nvPr/>
          </p:nvSpPr>
          <p:spPr>
            <a:xfrm>
              <a:off x="10835226" y="2231593"/>
              <a:ext cx="333745" cy="329265"/>
            </a:xfrm>
            <a:custGeom>
              <a:avLst/>
              <a:gdLst>
                <a:gd name="connsiteX0" fmla="*/ 92892 w 333744"/>
                <a:gd name="connsiteY0" fmla="*/ 12073 h 329264"/>
                <a:gd name="connsiteX1" fmla="*/ 26614 w 333744"/>
                <a:gd name="connsiteY1" fmla="*/ 66144 h 329264"/>
                <a:gd name="connsiteX2" fmla="*/ 2221 w 333744"/>
                <a:gd name="connsiteY2" fmla="*/ 158607 h 329264"/>
                <a:gd name="connsiteX3" fmla="*/ 15190 w 333744"/>
                <a:gd name="connsiteY3" fmla="*/ 252817 h 329264"/>
                <a:gd name="connsiteX4" fmla="*/ 75466 w 333744"/>
                <a:gd name="connsiteY4" fmla="*/ 315847 h 329264"/>
                <a:gd name="connsiteX5" fmla="*/ 245385 w 333744"/>
                <a:gd name="connsiteY5" fmla="*/ 290649 h 329264"/>
                <a:gd name="connsiteX6" fmla="*/ 332449 w 333744"/>
                <a:gd name="connsiteY6" fmla="*/ 135984 h 329264"/>
                <a:gd name="connsiteX7" fmla="*/ 201639 w 333744"/>
                <a:gd name="connsiteY7" fmla="*/ 2083 h 329264"/>
                <a:gd name="connsiteX8" fmla="*/ 194494 w 333744"/>
                <a:gd name="connsiteY8" fmla="*/ 27998 h 329264"/>
                <a:gd name="connsiteX9" fmla="*/ 304428 w 333744"/>
                <a:gd name="connsiteY9" fmla="*/ 115847 h 329264"/>
                <a:gd name="connsiteX10" fmla="*/ 287136 w 333744"/>
                <a:gd name="connsiteY10" fmla="*/ 196550 h 329264"/>
                <a:gd name="connsiteX11" fmla="*/ 247154 w 333744"/>
                <a:gd name="connsiteY11" fmla="*/ 253354 h 329264"/>
                <a:gd name="connsiteX12" fmla="*/ 113455 w 333744"/>
                <a:gd name="connsiteY12" fmla="*/ 299765 h 329264"/>
                <a:gd name="connsiteX13" fmla="*/ 51723 w 333744"/>
                <a:gd name="connsiteY13" fmla="*/ 265203 h 329264"/>
                <a:gd name="connsiteX14" fmla="*/ 29100 w 333744"/>
                <a:gd name="connsiteY14" fmla="*/ 189562 h 329264"/>
                <a:gd name="connsiteX15" fmla="*/ 40770 w 333744"/>
                <a:gd name="connsiteY15" fmla="*/ 101512 h 329264"/>
                <a:gd name="connsiteX16" fmla="*/ 92847 w 333744"/>
                <a:gd name="connsiteY16" fmla="*/ 38884 h 329264"/>
                <a:gd name="connsiteX17" fmla="*/ 92892 w 333744"/>
                <a:gd name="connsiteY17" fmla="*/ 12073 h 329264"/>
                <a:gd name="connsiteX18" fmla="*/ 92892 w 333744"/>
                <a:gd name="connsiteY18" fmla="*/ 12073 h 3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744" h="329264">
                  <a:moveTo>
                    <a:pt x="92892" y="12073"/>
                  </a:moveTo>
                  <a:cubicBezTo>
                    <a:pt x="60548" y="14469"/>
                    <a:pt x="39986" y="38660"/>
                    <a:pt x="26614" y="66144"/>
                  </a:cubicBezTo>
                  <a:cubicBezTo>
                    <a:pt x="12502" y="95106"/>
                    <a:pt x="4327" y="126486"/>
                    <a:pt x="2221" y="158607"/>
                  </a:cubicBezTo>
                  <a:cubicBezTo>
                    <a:pt x="160" y="189965"/>
                    <a:pt x="3879" y="223362"/>
                    <a:pt x="15190" y="252817"/>
                  </a:cubicBezTo>
                  <a:cubicBezTo>
                    <a:pt x="26345" y="281891"/>
                    <a:pt x="47019" y="303214"/>
                    <a:pt x="75466" y="315847"/>
                  </a:cubicBezTo>
                  <a:cubicBezTo>
                    <a:pt x="131665" y="340822"/>
                    <a:pt x="197742" y="327472"/>
                    <a:pt x="245385" y="290649"/>
                  </a:cubicBezTo>
                  <a:cubicBezTo>
                    <a:pt x="291146" y="255281"/>
                    <a:pt x="329403" y="194736"/>
                    <a:pt x="332449" y="135984"/>
                  </a:cubicBezTo>
                  <a:cubicBezTo>
                    <a:pt x="336347" y="60768"/>
                    <a:pt x="266193" y="17157"/>
                    <a:pt x="201639" y="2083"/>
                  </a:cubicBezTo>
                  <a:cubicBezTo>
                    <a:pt x="184818" y="-1837"/>
                    <a:pt x="177628" y="24056"/>
                    <a:pt x="194494" y="27998"/>
                  </a:cubicBezTo>
                  <a:cubicBezTo>
                    <a:pt x="241196" y="38907"/>
                    <a:pt x="294237" y="63702"/>
                    <a:pt x="304428" y="115847"/>
                  </a:cubicBezTo>
                  <a:cubicBezTo>
                    <a:pt x="309782" y="143263"/>
                    <a:pt x="299209" y="172315"/>
                    <a:pt x="287136" y="196550"/>
                  </a:cubicBezTo>
                  <a:cubicBezTo>
                    <a:pt x="276743" y="217404"/>
                    <a:pt x="263573" y="236779"/>
                    <a:pt x="247154" y="253354"/>
                  </a:cubicBezTo>
                  <a:cubicBezTo>
                    <a:pt x="212682" y="288185"/>
                    <a:pt x="162755" y="309195"/>
                    <a:pt x="113455" y="299765"/>
                  </a:cubicBezTo>
                  <a:cubicBezTo>
                    <a:pt x="90316" y="295330"/>
                    <a:pt x="66193" y="284534"/>
                    <a:pt x="51723" y="265203"/>
                  </a:cubicBezTo>
                  <a:cubicBezTo>
                    <a:pt x="36156" y="244417"/>
                    <a:pt x="30825" y="214895"/>
                    <a:pt x="29100" y="189562"/>
                  </a:cubicBezTo>
                  <a:cubicBezTo>
                    <a:pt x="27062" y="159682"/>
                    <a:pt x="31004" y="129824"/>
                    <a:pt x="40770" y="101512"/>
                  </a:cubicBezTo>
                  <a:cubicBezTo>
                    <a:pt x="48901" y="77970"/>
                    <a:pt x="63706" y="41057"/>
                    <a:pt x="92847" y="38884"/>
                  </a:cubicBezTo>
                  <a:cubicBezTo>
                    <a:pt x="110027" y="37675"/>
                    <a:pt x="110162" y="10773"/>
                    <a:pt x="92892" y="12073"/>
                  </a:cubicBezTo>
                  <a:lnTo>
                    <a:pt x="92892" y="120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 : forme 13">
              <a:extLst>
                <a:ext uri="{FF2B5EF4-FFF2-40B4-BE49-F238E27FC236}">
                  <a16:creationId xmlns:a16="http://schemas.microsoft.com/office/drawing/2014/main" id="{4C9CEFBF-1098-4890-BE0D-6ADE59C72ACA}"/>
                </a:ext>
              </a:extLst>
            </p:cNvPr>
            <p:cNvSpPr/>
            <p:nvPr/>
          </p:nvSpPr>
          <p:spPr>
            <a:xfrm>
              <a:off x="10897504" y="2337600"/>
              <a:ext cx="64957" cy="96316"/>
            </a:xfrm>
            <a:custGeom>
              <a:avLst/>
              <a:gdLst>
                <a:gd name="connsiteX0" fmla="*/ 3087 w 64957"/>
                <a:gd name="connsiteY0" fmla="*/ 11364 h 96315"/>
                <a:gd name="connsiteX1" fmla="*/ 44167 w 64957"/>
                <a:gd name="connsiteY1" fmla="*/ 94598 h 96315"/>
                <a:gd name="connsiteX2" fmla="*/ 57740 w 64957"/>
                <a:gd name="connsiteY2" fmla="*/ 71393 h 96315"/>
                <a:gd name="connsiteX3" fmla="*/ 29002 w 64957"/>
                <a:gd name="connsiteY3" fmla="*/ 18509 h 96315"/>
                <a:gd name="connsiteX4" fmla="*/ 3087 w 64957"/>
                <a:gd name="connsiteY4" fmla="*/ 11364 h 96315"/>
                <a:gd name="connsiteX5" fmla="*/ 3087 w 64957"/>
                <a:gd name="connsiteY5" fmla="*/ 11364 h 9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957" h="96315">
                  <a:moveTo>
                    <a:pt x="3087" y="11364"/>
                  </a:moveTo>
                  <a:cubicBezTo>
                    <a:pt x="-3364" y="44760"/>
                    <a:pt x="12718" y="80084"/>
                    <a:pt x="44167" y="94598"/>
                  </a:cubicBezTo>
                  <a:cubicBezTo>
                    <a:pt x="59779" y="101788"/>
                    <a:pt x="73442" y="78628"/>
                    <a:pt x="57740" y="71393"/>
                  </a:cubicBezTo>
                  <a:cubicBezTo>
                    <a:pt x="37716" y="62164"/>
                    <a:pt x="24702" y="40773"/>
                    <a:pt x="29002" y="18509"/>
                  </a:cubicBezTo>
                  <a:cubicBezTo>
                    <a:pt x="32273" y="1620"/>
                    <a:pt x="6379" y="-5615"/>
                    <a:pt x="3087" y="11364"/>
                  </a:cubicBezTo>
                  <a:lnTo>
                    <a:pt x="3087" y="113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" name="Graphique 3">
            <a:extLst>
              <a:ext uri="{FF2B5EF4-FFF2-40B4-BE49-F238E27FC236}">
                <a16:creationId xmlns:a16="http://schemas.microsoft.com/office/drawing/2014/main" id="{194B47D7-AB07-4205-870F-46E2659F5C8D}"/>
              </a:ext>
            </a:extLst>
          </p:cNvPr>
          <p:cNvGrpSpPr/>
          <p:nvPr/>
        </p:nvGrpSpPr>
        <p:grpSpPr>
          <a:xfrm rot="13885017">
            <a:off x="7865110" y="1534795"/>
            <a:ext cx="331505" cy="327025"/>
            <a:chOff x="10836910" y="2233295"/>
            <a:chExt cx="331505" cy="327025"/>
          </a:xfrm>
        </p:grpSpPr>
        <p:sp>
          <p:nvSpPr>
            <p:cNvPr id="110" name="Forme libre : forme 75">
              <a:extLst>
                <a:ext uri="{FF2B5EF4-FFF2-40B4-BE49-F238E27FC236}">
                  <a16:creationId xmlns:a16="http://schemas.microsoft.com/office/drawing/2014/main" id="{63E02C27-4836-471F-A442-608CD8D5853E}"/>
                </a:ext>
              </a:extLst>
            </p:cNvPr>
            <p:cNvSpPr/>
            <p:nvPr/>
          </p:nvSpPr>
          <p:spPr>
            <a:xfrm>
              <a:off x="10835226" y="2231593"/>
              <a:ext cx="333745" cy="329265"/>
            </a:xfrm>
            <a:custGeom>
              <a:avLst/>
              <a:gdLst>
                <a:gd name="connsiteX0" fmla="*/ 92892 w 333744"/>
                <a:gd name="connsiteY0" fmla="*/ 12073 h 329264"/>
                <a:gd name="connsiteX1" fmla="*/ 26614 w 333744"/>
                <a:gd name="connsiteY1" fmla="*/ 66144 h 329264"/>
                <a:gd name="connsiteX2" fmla="*/ 2221 w 333744"/>
                <a:gd name="connsiteY2" fmla="*/ 158607 h 329264"/>
                <a:gd name="connsiteX3" fmla="*/ 15190 w 333744"/>
                <a:gd name="connsiteY3" fmla="*/ 252817 h 329264"/>
                <a:gd name="connsiteX4" fmla="*/ 75466 w 333744"/>
                <a:gd name="connsiteY4" fmla="*/ 315847 h 329264"/>
                <a:gd name="connsiteX5" fmla="*/ 245385 w 333744"/>
                <a:gd name="connsiteY5" fmla="*/ 290649 h 329264"/>
                <a:gd name="connsiteX6" fmla="*/ 332449 w 333744"/>
                <a:gd name="connsiteY6" fmla="*/ 135984 h 329264"/>
                <a:gd name="connsiteX7" fmla="*/ 201639 w 333744"/>
                <a:gd name="connsiteY7" fmla="*/ 2083 h 329264"/>
                <a:gd name="connsiteX8" fmla="*/ 194494 w 333744"/>
                <a:gd name="connsiteY8" fmla="*/ 27998 h 329264"/>
                <a:gd name="connsiteX9" fmla="*/ 304428 w 333744"/>
                <a:gd name="connsiteY9" fmla="*/ 115847 h 329264"/>
                <a:gd name="connsiteX10" fmla="*/ 287136 w 333744"/>
                <a:gd name="connsiteY10" fmla="*/ 196550 h 329264"/>
                <a:gd name="connsiteX11" fmla="*/ 247154 w 333744"/>
                <a:gd name="connsiteY11" fmla="*/ 253354 h 329264"/>
                <a:gd name="connsiteX12" fmla="*/ 113455 w 333744"/>
                <a:gd name="connsiteY12" fmla="*/ 299765 h 329264"/>
                <a:gd name="connsiteX13" fmla="*/ 51723 w 333744"/>
                <a:gd name="connsiteY13" fmla="*/ 265203 h 329264"/>
                <a:gd name="connsiteX14" fmla="*/ 29100 w 333744"/>
                <a:gd name="connsiteY14" fmla="*/ 189562 h 329264"/>
                <a:gd name="connsiteX15" fmla="*/ 40770 w 333744"/>
                <a:gd name="connsiteY15" fmla="*/ 101512 h 329264"/>
                <a:gd name="connsiteX16" fmla="*/ 92847 w 333744"/>
                <a:gd name="connsiteY16" fmla="*/ 38884 h 329264"/>
                <a:gd name="connsiteX17" fmla="*/ 92892 w 333744"/>
                <a:gd name="connsiteY17" fmla="*/ 12073 h 329264"/>
                <a:gd name="connsiteX18" fmla="*/ 92892 w 333744"/>
                <a:gd name="connsiteY18" fmla="*/ 12073 h 3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744" h="329264">
                  <a:moveTo>
                    <a:pt x="92892" y="12073"/>
                  </a:moveTo>
                  <a:cubicBezTo>
                    <a:pt x="60548" y="14469"/>
                    <a:pt x="39986" y="38660"/>
                    <a:pt x="26614" y="66144"/>
                  </a:cubicBezTo>
                  <a:cubicBezTo>
                    <a:pt x="12502" y="95106"/>
                    <a:pt x="4327" y="126486"/>
                    <a:pt x="2221" y="158607"/>
                  </a:cubicBezTo>
                  <a:cubicBezTo>
                    <a:pt x="160" y="189965"/>
                    <a:pt x="3879" y="223362"/>
                    <a:pt x="15190" y="252817"/>
                  </a:cubicBezTo>
                  <a:cubicBezTo>
                    <a:pt x="26345" y="281891"/>
                    <a:pt x="47019" y="303214"/>
                    <a:pt x="75466" y="315847"/>
                  </a:cubicBezTo>
                  <a:cubicBezTo>
                    <a:pt x="131665" y="340822"/>
                    <a:pt x="197742" y="327472"/>
                    <a:pt x="245385" y="290649"/>
                  </a:cubicBezTo>
                  <a:cubicBezTo>
                    <a:pt x="291146" y="255281"/>
                    <a:pt x="329403" y="194736"/>
                    <a:pt x="332449" y="135984"/>
                  </a:cubicBezTo>
                  <a:cubicBezTo>
                    <a:pt x="336347" y="60768"/>
                    <a:pt x="266193" y="17157"/>
                    <a:pt x="201639" y="2083"/>
                  </a:cubicBezTo>
                  <a:cubicBezTo>
                    <a:pt x="184818" y="-1837"/>
                    <a:pt x="177628" y="24056"/>
                    <a:pt x="194494" y="27998"/>
                  </a:cubicBezTo>
                  <a:cubicBezTo>
                    <a:pt x="241196" y="38907"/>
                    <a:pt x="294237" y="63702"/>
                    <a:pt x="304428" y="115847"/>
                  </a:cubicBezTo>
                  <a:cubicBezTo>
                    <a:pt x="309782" y="143263"/>
                    <a:pt x="299209" y="172315"/>
                    <a:pt x="287136" y="196550"/>
                  </a:cubicBezTo>
                  <a:cubicBezTo>
                    <a:pt x="276743" y="217404"/>
                    <a:pt x="263573" y="236779"/>
                    <a:pt x="247154" y="253354"/>
                  </a:cubicBezTo>
                  <a:cubicBezTo>
                    <a:pt x="212682" y="288185"/>
                    <a:pt x="162755" y="309195"/>
                    <a:pt x="113455" y="299765"/>
                  </a:cubicBezTo>
                  <a:cubicBezTo>
                    <a:pt x="90316" y="295330"/>
                    <a:pt x="66193" y="284534"/>
                    <a:pt x="51723" y="265203"/>
                  </a:cubicBezTo>
                  <a:cubicBezTo>
                    <a:pt x="36156" y="244417"/>
                    <a:pt x="30825" y="214895"/>
                    <a:pt x="29100" y="189562"/>
                  </a:cubicBezTo>
                  <a:cubicBezTo>
                    <a:pt x="27062" y="159682"/>
                    <a:pt x="31004" y="129824"/>
                    <a:pt x="40770" y="101512"/>
                  </a:cubicBezTo>
                  <a:cubicBezTo>
                    <a:pt x="48901" y="77970"/>
                    <a:pt x="63706" y="41057"/>
                    <a:pt x="92847" y="38884"/>
                  </a:cubicBezTo>
                  <a:cubicBezTo>
                    <a:pt x="110027" y="37675"/>
                    <a:pt x="110162" y="10773"/>
                    <a:pt x="92892" y="12073"/>
                  </a:cubicBezTo>
                  <a:lnTo>
                    <a:pt x="92892" y="1207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 : forme 76">
              <a:extLst>
                <a:ext uri="{FF2B5EF4-FFF2-40B4-BE49-F238E27FC236}">
                  <a16:creationId xmlns:a16="http://schemas.microsoft.com/office/drawing/2014/main" id="{67BE0910-83B7-4A72-829E-E824922EA394}"/>
                </a:ext>
              </a:extLst>
            </p:cNvPr>
            <p:cNvSpPr/>
            <p:nvPr/>
          </p:nvSpPr>
          <p:spPr>
            <a:xfrm>
              <a:off x="10897504" y="2337600"/>
              <a:ext cx="64957" cy="96316"/>
            </a:xfrm>
            <a:custGeom>
              <a:avLst/>
              <a:gdLst>
                <a:gd name="connsiteX0" fmla="*/ 3087 w 64957"/>
                <a:gd name="connsiteY0" fmla="*/ 11364 h 96315"/>
                <a:gd name="connsiteX1" fmla="*/ 44167 w 64957"/>
                <a:gd name="connsiteY1" fmla="*/ 94598 h 96315"/>
                <a:gd name="connsiteX2" fmla="*/ 57740 w 64957"/>
                <a:gd name="connsiteY2" fmla="*/ 71393 h 96315"/>
                <a:gd name="connsiteX3" fmla="*/ 29002 w 64957"/>
                <a:gd name="connsiteY3" fmla="*/ 18509 h 96315"/>
                <a:gd name="connsiteX4" fmla="*/ 3087 w 64957"/>
                <a:gd name="connsiteY4" fmla="*/ 11364 h 96315"/>
                <a:gd name="connsiteX5" fmla="*/ 3087 w 64957"/>
                <a:gd name="connsiteY5" fmla="*/ 11364 h 9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957" h="96315">
                  <a:moveTo>
                    <a:pt x="3087" y="11364"/>
                  </a:moveTo>
                  <a:cubicBezTo>
                    <a:pt x="-3364" y="44760"/>
                    <a:pt x="12718" y="80084"/>
                    <a:pt x="44167" y="94598"/>
                  </a:cubicBezTo>
                  <a:cubicBezTo>
                    <a:pt x="59779" y="101788"/>
                    <a:pt x="73442" y="78628"/>
                    <a:pt x="57740" y="71393"/>
                  </a:cubicBezTo>
                  <a:cubicBezTo>
                    <a:pt x="37716" y="62164"/>
                    <a:pt x="24702" y="40773"/>
                    <a:pt x="29002" y="18509"/>
                  </a:cubicBezTo>
                  <a:cubicBezTo>
                    <a:pt x="32273" y="1620"/>
                    <a:pt x="6379" y="-5615"/>
                    <a:pt x="3087" y="11364"/>
                  </a:cubicBezTo>
                  <a:lnTo>
                    <a:pt x="3087" y="1136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12" name="Graphique 77">
            <a:extLst>
              <a:ext uri="{FF2B5EF4-FFF2-40B4-BE49-F238E27FC236}">
                <a16:creationId xmlns:a16="http://schemas.microsoft.com/office/drawing/2014/main" id="{A0304AE8-6015-443C-96D7-EE3825B284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8369618" y="864234"/>
            <a:ext cx="619828" cy="492125"/>
          </a:xfrm>
          <a:prstGeom prst="rect">
            <a:avLst/>
          </a:prstGeom>
        </p:spPr>
      </p:pic>
      <p:sp>
        <p:nvSpPr>
          <p:cNvPr id="113" name="ZoneTexte 70">
            <a:extLst>
              <a:ext uri="{FF2B5EF4-FFF2-40B4-BE49-F238E27FC236}">
                <a16:creationId xmlns:a16="http://schemas.microsoft.com/office/drawing/2014/main" id="{098ABE53-AFEA-42DB-8DB2-8BCA8AF79631}"/>
              </a:ext>
            </a:extLst>
          </p:cNvPr>
          <p:cNvSpPr txBox="1"/>
          <p:nvPr/>
        </p:nvSpPr>
        <p:spPr>
          <a:xfrm>
            <a:off x="6509335" y="4940563"/>
            <a:ext cx="5247236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chemeClr val="accent5"/>
                </a:solidFill>
              </a:rPr>
              <a:t>Fish don’t have ears...</a:t>
            </a:r>
            <a:endParaRPr lang="en-US" sz="6000" dirty="0">
              <a:solidFill>
                <a:schemeClr val="accent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4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2369 0.0416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08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6 5.55112E-17 L -0.02135 0.037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1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02135 0.03842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192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3.7037E-6 L -0.02552 0.03333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4362 -0.05671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284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48148E-6 L -0.06536 -0.09398 " pathEditMode="relative" rAng="0" ptsTypes="AA">
                                      <p:cBhvr>
                                        <p:cTn id="52" dur="75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469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58" grpId="0" animBg="1"/>
      <p:bldP spid="58" grpId="1" animBg="1"/>
      <p:bldP spid="69" grpId="0" animBg="1"/>
      <p:bldP spid="69" grpId="1" animBg="1"/>
      <p:bldP spid="72" grpId="0" animBg="1"/>
      <p:bldP spid="72" grpId="1" animBg="1"/>
      <p:bldP spid="74" grpId="0" animBg="1"/>
      <p:bldP spid="74" grpId="1" animBg="1"/>
      <p:bldP spid="70" grpId="0"/>
      <p:bldP spid="63" grpId="0" animBg="1"/>
      <p:bldP spid="63" grpId="1" animBg="1"/>
      <p:bldP spid="63" grpId="2" animBg="1"/>
      <p:bldP spid="100" grpId="0"/>
      <p:bldP spid="1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7EE5AC91-7924-4560-8DBC-641A53FB9CEA}"/>
              </a:ext>
            </a:extLst>
          </p:cNvPr>
          <p:cNvGrpSpPr/>
          <p:nvPr/>
        </p:nvGrpSpPr>
        <p:grpSpPr>
          <a:xfrm>
            <a:off x="-3905250" y="0"/>
            <a:ext cx="20612100" cy="6858000"/>
            <a:chOff x="-5581650" y="0"/>
            <a:chExt cx="20612100" cy="6858000"/>
          </a:xfrm>
        </p:grpSpPr>
        <p:sp>
          <p:nvSpPr>
            <p:cNvPr id="116" name="Parallélogramme 115">
              <a:extLst>
                <a:ext uri="{FF2B5EF4-FFF2-40B4-BE49-F238E27FC236}">
                  <a16:creationId xmlns:a16="http://schemas.microsoft.com/office/drawing/2014/main" id="{AF1574B7-E52A-4145-85B6-92C987147925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1000">
                  <a:srgbClr val="FFFFFF">
                    <a:alpha val="7000"/>
                  </a:srgbClr>
                </a:gs>
                <a:gs pos="92000">
                  <a:schemeClr val="bg1">
                    <a:alpha val="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Parallélogramme 116">
              <a:extLst>
                <a:ext uri="{FF2B5EF4-FFF2-40B4-BE49-F238E27FC236}">
                  <a16:creationId xmlns:a16="http://schemas.microsoft.com/office/drawing/2014/main" id="{1CEE84DA-5D78-4823-A0DF-E7F87E4DC329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1000">
                  <a:srgbClr val="FFFFFF">
                    <a:alpha val="7000"/>
                  </a:srgbClr>
                </a:gs>
                <a:gs pos="92000">
                  <a:schemeClr val="bg1">
                    <a:alpha val="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Parallélogramme 117">
              <a:extLst>
                <a:ext uri="{FF2B5EF4-FFF2-40B4-BE49-F238E27FC236}">
                  <a16:creationId xmlns:a16="http://schemas.microsoft.com/office/drawing/2014/main" id="{16D31335-58FA-46C3-BCD5-F2B6420760D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1000">
                  <a:srgbClr val="FFFFFF">
                    <a:alpha val="7000"/>
                  </a:srgbClr>
                </a:gs>
                <a:gs pos="92000">
                  <a:schemeClr val="bg1">
                    <a:alpha val="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Parallélogramme 118">
              <a:extLst>
                <a:ext uri="{FF2B5EF4-FFF2-40B4-BE49-F238E27FC236}">
                  <a16:creationId xmlns:a16="http://schemas.microsoft.com/office/drawing/2014/main" id="{134BE9B3-6018-4A9A-A2B9-5AF40CDA313B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1000">
                  <a:srgbClr val="FFFFFF">
                    <a:alpha val="7000"/>
                  </a:srgbClr>
                </a:gs>
                <a:gs pos="92000">
                  <a:schemeClr val="bg1">
                    <a:alpha val="0"/>
                  </a:schemeClr>
                </a:gs>
                <a:gs pos="1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" name="Groupe 90">
            <a:extLst>
              <a:ext uri="{FF2B5EF4-FFF2-40B4-BE49-F238E27FC236}">
                <a16:creationId xmlns:a16="http://schemas.microsoft.com/office/drawing/2014/main" id="{CC4493BC-EC85-43A4-BD0D-A8F08B7F3DE0}"/>
              </a:ext>
            </a:extLst>
          </p:cNvPr>
          <p:cNvGrpSpPr/>
          <p:nvPr/>
        </p:nvGrpSpPr>
        <p:grpSpPr>
          <a:xfrm>
            <a:off x="611014" y="997858"/>
            <a:ext cx="5084040" cy="5065482"/>
            <a:chOff x="7083216" y="505589"/>
            <a:chExt cx="3786170" cy="3772351"/>
          </a:xfrm>
          <a:effectLst/>
        </p:grpSpPr>
        <p:sp>
          <p:nvSpPr>
            <p:cNvPr id="39" name="Graphique 7">
              <a:extLst>
                <a:ext uri="{FF2B5EF4-FFF2-40B4-BE49-F238E27FC236}">
                  <a16:creationId xmlns:a16="http://schemas.microsoft.com/office/drawing/2014/main" id="{86DC1BB2-706E-480F-9B83-C1BED90E1FFD}"/>
                </a:ext>
              </a:extLst>
            </p:cNvPr>
            <p:cNvSpPr/>
            <p:nvPr/>
          </p:nvSpPr>
          <p:spPr>
            <a:xfrm>
              <a:off x="7083216" y="505589"/>
              <a:ext cx="3786170" cy="3772351"/>
            </a:xfrm>
            <a:custGeom>
              <a:avLst/>
              <a:gdLst>
                <a:gd name="connsiteX0" fmla="*/ 1418939 w 2609850"/>
                <a:gd name="connsiteY0" fmla="*/ 2599998 h 2600325"/>
                <a:gd name="connsiteX1" fmla="*/ 1343692 w 2609850"/>
                <a:gd name="connsiteY1" fmla="*/ 2568279 h 2600325"/>
                <a:gd name="connsiteX2" fmla="*/ 1308545 w 2609850"/>
                <a:gd name="connsiteY2" fmla="*/ 2532465 h 2600325"/>
                <a:gd name="connsiteX3" fmla="*/ 1273397 w 2609850"/>
                <a:gd name="connsiteY3" fmla="*/ 2568279 h 2600325"/>
                <a:gd name="connsiteX4" fmla="*/ 1188434 w 2609850"/>
                <a:gd name="connsiteY4" fmla="*/ 2599521 h 2600325"/>
                <a:gd name="connsiteX5" fmla="*/ 1110615 w 2609850"/>
                <a:gd name="connsiteY5" fmla="*/ 2553325 h 2600325"/>
                <a:gd name="connsiteX6" fmla="*/ 1082612 w 2609850"/>
                <a:gd name="connsiteY6" fmla="*/ 2511701 h 2600325"/>
                <a:gd name="connsiteX7" fmla="*/ 1041654 w 2609850"/>
                <a:gd name="connsiteY7" fmla="*/ 2540371 h 2600325"/>
                <a:gd name="connsiteX8" fmla="*/ 952310 w 2609850"/>
                <a:gd name="connsiteY8" fmla="*/ 2555420 h 2600325"/>
                <a:gd name="connsiteX9" fmla="*/ 884206 w 2609850"/>
                <a:gd name="connsiteY9" fmla="*/ 2495603 h 2600325"/>
                <a:gd name="connsiteX10" fmla="*/ 864489 w 2609850"/>
                <a:gd name="connsiteY10" fmla="*/ 2449693 h 2600325"/>
                <a:gd name="connsiteX11" fmla="*/ 818864 w 2609850"/>
                <a:gd name="connsiteY11" fmla="*/ 2470362 h 2600325"/>
                <a:gd name="connsiteX12" fmla="*/ 728282 w 2609850"/>
                <a:gd name="connsiteY12" fmla="*/ 2468648 h 2600325"/>
                <a:gd name="connsiteX13" fmla="*/ 672465 w 2609850"/>
                <a:gd name="connsiteY13" fmla="*/ 2397305 h 2600325"/>
                <a:gd name="connsiteX14" fmla="*/ 661511 w 2609850"/>
                <a:gd name="connsiteY14" fmla="*/ 2348442 h 2600325"/>
                <a:gd name="connsiteX15" fmla="*/ 612839 w 2609850"/>
                <a:gd name="connsiteY15" fmla="*/ 2360348 h 2600325"/>
                <a:gd name="connsiteX16" fmla="*/ 524161 w 2609850"/>
                <a:gd name="connsiteY16" fmla="*/ 2342060 h 2600325"/>
                <a:gd name="connsiteX17" fmla="*/ 482346 w 2609850"/>
                <a:gd name="connsiteY17" fmla="*/ 2261765 h 2600325"/>
                <a:gd name="connsiteX18" fmla="*/ 480536 w 2609850"/>
                <a:gd name="connsiteY18" fmla="*/ 2211663 h 2600325"/>
                <a:gd name="connsiteX19" fmla="*/ 430435 w 2609850"/>
                <a:gd name="connsiteY19" fmla="*/ 2214425 h 2600325"/>
                <a:gd name="connsiteX20" fmla="*/ 346615 w 2609850"/>
                <a:gd name="connsiteY20" fmla="*/ 2180231 h 2600325"/>
                <a:gd name="connsiteX21" fmla="*/ 320231 w 2609850"/>
                <a:gd name="connsiteY21" fmla="*/ 2093648 h 2600325"/>
                <a:gd name="connsiteX22" fmla="*/ 327660 w 2609850"/>
                <a:gd name="connsiteY22" fmla="*/ 2044023 h 2600325"/>
                <a:gd name="connsiteX23" fmla="*/ 277940 w 2609850"/>
                <a:gd name="connsiteY23" fmla="*/ 2037641 h 2600325"/>
                <a:gd name="connsiteX24" fmla="*/ 201740 w 2609850"/>
                <a:gd name="connsiteY24" fmla="*/ 1988683 h 2600325"/>
                <a:gd name="connsiteX25" fmla="*/ 191643 w 2609850"/>
                <a:gd name="connsiteY25" fmla="*/ 1898672 h 2600325"/>
                <a:gd name="connsiteX26" fmla="*/ 208026 w 2609850"/>
                <a:gd name="connsiteY26" fmla="*/ 1851332 h 2600325"/>
                <a:gd name="connsiteX27" fmla="*/ 160401 w 2609850"/>
                <a:gd name="connsiteY27" fmla="*/ 1835902 h 2600325"/>
                <a:gd name="connsiteX28" fmla="*/ 94583 w 2609850"/>
                <a:gd name="connsiteY28" fmla="*/ 1773704 h 2600325"/>
                <a:gd name="connsiteX29" fmla="*/ 101251 w 2609850"/>
                <a:gd name="connsiteY29" fmla="*/ 1683311 h 2600325"/>
                <a:gd name="connsiteX30" fmla="*/ 126016 w 2609850"/>
                <a:gd name="connsiteY30" fmla="*/ 1639877 h 2600325"/>
                <a:gd name="connsiteX31" fmla="*/ 82391 w 2609850"/>
                <a:gd name="connsiteY31" fmla="*/ 1616065 h 2600325"/>
                <a:gd name="connsiteX32" fmla="*/ 29242 w 2609850"/>
                <a:gd name="connsiteY32" fmla="*/ 1542722 h 2600325"/>
                <a:gd name="connsiteX33" fmla="*/ 52483 w 2609850"/>
                <a:gd name="connsiteY33" fmla="*/ 1455188 h 2600325"/>
                <a:gd name="connsiteX34" fmla="*/ 84868 w 2609850"/>
                <a:gd name="connsiteY34" fmla="*/ 1416992 h 2600325"/>
                <a:gd name="connsiteX35" fmla="*/ 45911 w 2609850"/>
                <a:gd name="connsiteY35" fmla="*/ 1385274 h 2600325"/>
                <a:gd name="connsiteX36" fmla="*/ 7144 w 2609850"/>
                <a:gd name="connsiteY36" fmla="*/ 1303645 h 2600325"/>
                <a:gd name="connsiteX37" fmla="*/ 46006 w 2609850"/>
                <a:gd name="connsiteY37" fmla="*/ 1221920 h 2600325"/>
                <a:gd name="connsiteX38" fmla="*/ 84963 w 2609850"/>
                <a:gd name="connsiteY38" fmla="*/ 1190202 h 2600325"/>
                <a:gd name="connsiteX39" fmla="*/ 52578 w 2609850"/>
                <a:gd name="connsiteY39" fmla="*/ 1152007 h 2600325"/>
                <a:gd name="connsiteX40" fmla="*/ 29242 w 2609850"/>
                <a:gd name="connsiteY40" fmla="*/ 1064472 h 2600325"/>
                <a:gd name="connsiteX41" fmla="*/ 82391 w 2609850"/>
                <a:gd name="connsiteY41" fmla="*/ 991130 h 2600325"/>
                <a:gd name="connsiteX42" fmla="*/ 126302 w 2609850"/>
                <a:gd name="connsiteY42" fmla="*/ 967127 h 2600325"/>
                <a:gd name="connsiteX43" fmla="*/ 101537 w 2609850"/>
                <a:gd name="connsiteY43" fmla="*/ 923693 h 2600325"/>
                <a:gd name="connsiteX44" fmla="*/ 94869 w 2609850"/>
                <a:gd name="connsiteY44" fmla="*/ 833396 h 2600325"/>
                <a:gd name="connsiteX45" fmla="*/ 160687 w 2609850"/>
                <a:gd name="connsiteY45" fmla="*/ 771197 h 2600325"/>
                <a:gd name="connsiteX46" fmla="*/ 208312 w 2609850"/>
                <a:gd name="connsiteY46" fmla="*/ 755767 h 2600325"/>
                <a:gd name="connsiteX47" fmla="*/ 191929 w 2609850"/>
                <a:gd name="connsiteY47" fmla="*/ 708428 h 2600325"/>
                <a:gd name="connsiteX48" fmla="*/ 202025 w 2609850"/>
                <a:gd name="connsiteY48" fmla="*/ 618416 h 2600325"/>
                <a:gd name="connsiteX49" fmla="*/ 278130 w 2609850"/>
                <a:gd name="connsiteY49" fmla="*/ 569458 h 2600325"/>
                <a:gd name="connsiteX50" fmla="*/ 327850 w 2609850"/>
                <a:gd name="connsiteY50" fmla="*/ 563076 h 2600325"/>
                <a:gd name="connsiteX51" fmla="*/ 320421 w 2609850"/>
                <a:gd name="connsiteY51" fmla="*/ 513451 h 2600325"/>
                <a:gd name="connsiteX52" fmla="*/ 346805 w 2609850"/>
                <a:gd name="connsiteY52" fmla="*/ 426869 h 2600325"/>
                <a:gd name="connsiteX53" fmla="*/ 430625 w 2609850"/>
                <a:gd name="connsiteY53" fmla="*/ 392674 h 2600325"/>
                <a:gd name="connsiteX54" fmla="*/ 480727 w 2609850"/>
                <a:gd name="connsiteY54" fmla="*/ 395436 h 2600325"/>
                <a:gd name="connsiteX55" fmla="*/ 482537 w 2609850"/>
                <a:gd name="connsiteY55" fmla="*/ 345335 h 2600325"/>
                <a:gd name="connsiteX56" fmla="*/ 524256 w 2609850"/>
                <a:gd name="connsiteY56" fmla="*/ 265039 h 2600325"/>
                <a:gd name="connsiteX57" fmla="*/ 612934 w 2609850"/>
                <a:gd name="connsiteY57" fmla="*/ 246751 h 2600325"/>
                <a:gd name="connsiteX58" fmla="*/ 661607 w 2609850"/>
                <a:gd name="connsiteY58" fmla="*/ 258657 h 2600325"/>
                <a:gd name="connsiteX59" fmla="*/ 672560 w 2609850"/>
                <a:gd name="connsiteY59" fmla="*/ 209794 h 2600325"/>
                <a:gd name="connsiteX60" fmla="*/ 728377 w 2609850"/>
                <a:gd name="connsiteY60" fmla="*/ 138452 h 2600325"/>
                <a:gd name="connsiteX61" fmla="*/ 818960 w 2609850"/>
                <a:gd name="connsiteY61" fmla="*/ 136737 h 2600325"/>
                <a:gd name="connsiteX62" fmla="*/ 864584 w 2609850"/>
                <a:gd name="connsiteY62" fmla="*/ 157406 h 2600325"/>
                <a:gd name="connsiteX63" fmla="*/ 884301 w 2609850"/>
                <a:gd name="connsiteY63" fmla="*/ 111496 h 2600325"/>
                <a:gd name="connsiteX64" fmla="*/ 952405 w 2609850"/>
                <a:gd name="connsiteY64" fmla="*/ 51679 h 2600325"/>
                <a:gd name="connsiteX65" fmla="*/ 1041749 w 2609850"/>
                <a:gd name="connsiteY65" fmla="*/ 66728 h 2600325"/>
                <a:gd name="connsiteX66" fmla="*/ 1082707 w 2609850"/>
                <a:gd name="connsiteY66" fmla="*/ 95399 h 2600325"/>
                <a:gd name="connsiteX67" fmla="*/ 1110710 w 2609850"/>
                <a:gd name="connsiteY67" fmla="*/ 53774 h 2600325"/>
                <a:gd name="connsiteX68" fmla="*/ 1188530 w 2609850"/>
                <a:gd name="connsiteY68" fmla="*/ 7578 h 2600325"/>
                <a:gd name="connsiteX69" fmla="*/ 1273493 w 2609850"/>
                <a:gd name="connsiteY69" fmla="*/ 38820 h 2600325"/>
                <a:gd name="connsiteX70" fmla="*/ 1308640 w 2609850"/>
                <a:gd name="connsiteY70" fmla="*/ 74634 h 2600325"/>
                <a:gd name="connsiteX71" fmla="*/ 1343787 w 2609850"/>
                <a:gd name="connsiteY71" fmla="*/ 38820 h 2600325"/>
                <a:gd name="connsiteX72" fmla="*/ 1428750 w 2609850"/>
                <a:gd name="connsiteY72" fmla="*/ 7578 h 2600325"/>
                <a:gd name="connsiteX73" fmla="*/ 1506569 w 2609850"/>
                <a:gd name="connsiteY73" fmla="*/ 53774 h 2600325"/>
                <a:gd name="connsiteX74" fmla="*/ 1534573 w 2609850"/>
                <a:gd name="connsiteY74" fmla="*/ 95399 h 2600325"/>
                <a:gd name="connsiteX75" fmla="*/ 1575530 w 2609850"/>
                <a:gd name="connsiteY75" fmla="*/ 66728 h 2600325"/>
                <a:gd name="connsiteX76" fmla="*/ 1664875 w 2609850"/>
                <a:gd name="connsiteY76" fmla="*/ 51679 h 2600325"/>
                <a:gd name="connsiteX77" fmla="*/ 1732883 w 2609850"/>
                <a:gd name="connsiteY77" fmla="*/ 111496 h 2600325"/>
                <a:gd name="connsiteX78" fmla="*/ 1752600 w 2609850"/>
                <a:gd name="connsiteY78" fmla="*/ 157406 h 2600325"/>
                <a:gd name="connsiteX79" fmla="*/ 1798225 w 2609850"/>
                <a:gd name="connsiteY79" fmla="*/ 136737 h 2600325"/>
                <a:gd name="connsiteX80" fmla="*/ 1888808 w 2609850"/>
                <a:gd name="connsiteY80" fmla="*/ 138452 h 2600325"/>
                <a:gd name="connsiteX81" fmla="*/ 1944624 w 2609850"/>
                <a:gd name="connsiteY81" fmla="*/ 209794 h 2600325"/>
                <a:gd name="connsiteX82" fmla="*/ 1955578 w 2609850"/>
                <a:gd name="connsiteY82" fmla="*/ 258657 h 2600325"/>
                <a:gd name="connsiteX83" fmla="*/ 2004251 w 2609850"/>
                <a:gd name="connsiteY83" fmla="*/ 246751 h 2600325"/>
                <a:gd name="connsiteX84" fmla="*/ 2092928 w 2609850"/>
                <a:gd name="connsiteY84" fmla="*/ 265039 h 2600325"/>
                <a:gd name="connsiteX85" fmla="*/ 2134743 w 2609850"/>
                <a:gd name="connsiteY85" fmla="*/ 345335 h 2600325"/>
                <a:gd name="connsiteX86" fmla="*/ 2136553 w 2609850"/>
                <a:gd name="connsiteY86" fmla="*/ 395436 h 2600325"/>
                <a:gd name="connsiteX87" fmla="*/ 2186654 w 2609850"/>
                <a:gd name="connsiteY87" fmla="*/ 392674 h 2600325"/>
                <a:gd name="connsiteX88" fmla="*/ 2270474 w 2609850"/>
                <a:gd name="connsiteY88" fmla="*/ 426869 h 2600325"/>
                <a:gd name="connsiteX89" fmla="*/ 2296859 w 2609850"/>
                <a:gd name="connsiteY89" fmla="*/ 513451 h 2600325"/>
                <a:gd name="connsiteX90" fmla="*/ 2289429 w 2609850"/>
                <a:gd name="connsiteY90" fmla="*/ 563076 h 2600325"/>
                <a:gd name="connsiteX91" fmla="*/ 2339150 w 2609850"/>
                <a:gd name="connsiteY91" fmla="*/ 569458 h 2600325"/>
                <a:gd name="connsiteX92" fmla="*/ 2415350 w 2609850"/>
                <a:gd name="connsiteY92" fmla="*/ 618416 h 2600325"/>
                <a:gd name="connsiteX93" fmla="*/ 2425446 w 2609850"/>
                <a:gd name="connsiteY93" fmla="*/ 708428 h 2600325"/>
                <a:gd name="connsiteX94" fmla="*/ 2409063 w 2609850"/>
                <a:gd name="connsiteY94" fmla="*/ 755767 h 2600325"/>
                <a:gd name="connsiteX95" fmla="*/ 2456688 w 2609850"/>
                <a:gd name="connsiteY95" fmla="*/ 771197 h 2600325"/>
                <a:gd name="connsiteX96" fmla="*/ 2522506 w 2609850"/>
                <a:gd name="connsiteY96" fmla="*/ 833396 h 2600325"/>
                <a:gd name="connsiteX97" fmla="*/ 2515743 w 2609850"/>
                <a:gd name="connsiteY97" fmla="*/ 923693 h 2600325"/>
                <a:gd name="connsiteX98" fmla="*/ 2490978 w 2609850"/>
                <a:gd name="connsiteY98" fmla="*/ 967127 h 2600325"/>
                <a:gd name="connsiteX99" fmla="*/ 2534888 w 2609850"/>
                <a:gd name="connsiteY99" fmla="*/ 991130 h 2600325"/>
                <a:gd name="connsiteX100" fmla="*/ 2588038 w 2609850"/>
                <a:gd name="connsiteY100" fmla="*/ 1064472 h 2600325"/>
                <a:gd name="connsiteX101" fmla="*/ 2564702 w 2609850"/>
                <a:gd name="connsiteY101" fmla="*/ 1152007 h 2600325"/>
                <a:gd name="connsiteX102" fmla="*/ 2532316 w 2609850"/>
                <a:gd name="connsiteY102" fmla="*/ 1190202 h 2600325"/>
                <a:gd name="connsiteX103" fmla="*/ 2571274 w 2609850"/>
                <a:gd name="connsiteY103" fmla="*/ 1221920 h 2600325"/>
                <a:gd name="connsiteX104" fmla="*/ 2610136 w 2609850"/>
                <a:gd name="connsiteY104" fmla="*/ 1303645 h 2600325"/>
                <a:gd name="connsiteX105" fmla="*/ 2571274 w 2609850"/>
                <a:gd name="connsiteY105" fmla="*/ 1385369 h 2600325"/>
                <a:gd name="connsiteX106" fmla="*/ 2532316 w 2609850"/>
                <a:gd name="connsiteY106" fmla="*/ 1417088 h 2600325"/>
                <a:gd name="connsiteX107" fmla="*/ 2564702 w 2609850"/>
                <a:gd name="connsiteY107" fmla="*/ 1455283 h 2600325"/>
                <a:gd name="connsiteX108" fmla="*/ 2587943 w 2609850"/>
                <a:gd name="connsiteY108" fmla="*/ 1542818 h 2600325"/>
                <a:gd name="connsiteX109" fmla="*/ 2534793 w 2609850"/>
                <a:gd name="connsiteY109" fmla="*/ 1616160 h 2600325"/>
                <a:gd name="connsiteX110" fmla="*/ 2490883 w 2609850"/>
                <a:gd name="connsiteY110" fmla="*/ 1640163 h 2600325"/>
                <a:gd name="connsiteX111" fmla="*/ 2515648 w 2609850"/>
                <a:gd name="connsiteY111" fmla="*/ 1683597 h 2600325"/>
                <a:gd name="connsiteX112" fmla="*/ 2522411 w 2609850"/>
                <a:gd name="connsiteY112" fmla="*/ 1773894 h 2600325"/>
                <a:gd name="connsiteX113" fmla="*/ 2456593 w 2609850"/>
                <a:gd name="connsiteY113" fmla="*/ 1836092 h 2600325"/>
                <a:gd name="connsiteX114" fmla="*/ 2408968 w 2609850"/>
                <a:gd name="connsiteY114" fmla="*/ 1851523 h 2600325"/>
                <a:gd name="connsiteX115" fmla="*/ 2425351 w 2609850"/>
                <a:gd name="connsiteY115" fmla="*/ 1898862 h 2600325"/>
                <a:gd name="connsiteX116" fmla="*/ 2415254 w 2609850"/>
                <a:gd name="connsiteY116" fmla="*/ 1988873 h 2600325"/>
                <a:gd name="connsiteX117" fmla="*/ 2339150 w 2609850"/>
                <a:gd name="connsiteY117" fmla="*/ 2037832 h 2600325"/>
                <a:gd name="connsiteX118" fmla="*/ 2289429 w 2609850"/>
                <a:gd name="connsiteY118" fmla="*/ 2044214 h 2600325"/>
                <a:gd name="connsiteX119" fmla="*/ 2296859 w 2609850"/>
                <a:gd name="connsiteY119" fmla="*/ 2093839 h 2600325"/>
                <a:gd name="connsiteX120" fmla="*/ 2270474 w 2609850"/>
                <a:gd name="connsiteY120" fmla="*/ 2180421 h 2600325"/>
                <a:gd name="connsiteX121" fmla="*/ 2186654 w 2609850"/>
                <a:gd name="connsiteY121" fmla="*/ 2214616 h 2600325"/>
                <a:gd name="connsiteX122" fmla="*/ 2136553 w 2609850"/>
                <a:gd name="connsiteY122" fmla="*/ 2211854 h 2600325"/>
                <a:gd name="connsiteX123" fmla="*/ 2134743 w 2609850"/>
                <a:gd name="connsiteY123" fmla="*/ 2261955 h 2600325"/>
                <a:gd name="connsiteX124" fmla="*/ 2092928 w 2609850"/>
                <a:gd name="connsiteY124" fmla="*/ 2342251 h 2600325"/>
                <a:gd name="connsiteX125" fmla="*/ 2004251 w 2609850"/>
                <a:gd name="connsiteY125" fmla="*/ 2360539 h 2600325"/>
                <a:gd name="connsiteX126" fmla="*/ 1955578 w 2609850"/>
                <a:gd name="connsiteY126" fmla="*/ 2348633 h 2600325"/>
                <a:gd name="connsiteX127" fmla="*/ 1944624 w 2609850"/>
                <a:gd name="connsiteY127" fmla="*/ 2397496 h 2600325"/>
                <a:gd name="connsiteX128" fmla="*/ 1888808 w 2609850"/>
                <a:gd name="connsiteY128" fmla="*/ 2468838 h 2600325"/>
                <a:gd name="connsiteX129" fmla="*/ 1798225 w 2609850"/>
                <a:gd name="connsiteY129" fmla="*/ 2470553 h 2600325"/>
                <a:gd name="connsiteX130" fmla="*/ 1752600 w 2609850"/>
                <a:gd name="connsiteY130" fmla="*/ 2449884 h 2600325"/>
                <a:gd name="connsiteX131" fmla="*/ 1732883 w 2609850"/>
                <a:gd name="connsiteY131" fmla="*/ 2495794 h 2600325"/>
                <a:gd name="connsiteX132" fmla="*/ 1664875 w 2609850"/>
                <a:gd name="connsiteY132" fmla="*/ 2555611 h 2600325"/>
                <a:gd name="connsiteX133" fmla="*/ 1575530 w 2609850"/>
                <a:gd name="connsiteY133" fmla="*/ 2540561 h 2600325"/>
                <a:gd name="connsiteX134" fmla="*/ 1534573 w 2609850"/>
                <a:gd name="connsiteY134" fmla="*/ 2511891 h 2600325"/>
                <a:gd name="connsiteX135" fmla="*/ 1506569 w 2609850"/>
                <a:gd name="connsiteY135" fmla="*/ 2553516 h 2600325"/>
                <a:gd name="connsiteX136" fmla="*/ 1428655 w 2609850"/>
                <a:gd name="connsiteY136" fmla="*/ 2599712 h 2600325"/>
                <a:gd name="connsiteX137" fmla="*/ 1418939 w 2609850"/>
                <a:gd name="connsiteY137" fmla="*/ 2599998 h 26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2609850" h="2600325">
                  <a:moveTo>
                    <a:pt x="1418939" y="2599998"/>
                  </a:moveTo>
                  <a:cubicBezTo>
                    <a:pt x="1390745" y="2599998"/>
                    <a:pt x="1363694" y="2588758"/>
                    <a:pt x="1343692" y="2568279"/>
                  </a:cubicBezTo>
                  <a:lnTo>
                    <a:pt x="1308545" y="2532465"/>
                  </a:lnTo>
                  <a:lnTo>
                    <a:pt x="1273397" y="2568279"/>
                  </a:lnTo>
                  <a:cubicBezTo>
                    <a:pt x="1251109" y="2591044"/>
                    <a:pt x="1220153" y="2602379"/>
                    <a:pt x="1188434" y="2599521"/>
                  </a:cubicBezTo>
                  <a:cubicBezTo>
                    <a:pt x="1156716" y="2596568"/>
                    <a:pt x="1128332" y="2579804"/>
                    <a:pt x="1110615" y="2553325"/>
                  </a:cubicBezTo>
                  <a:lnTo>
                    <a:pt x="1082612" y="2511701"/>
                  </a:lnTo>
                  <a:lnTo>
                    <a:pt x="1041654" y="2540371"/>
                  </a:lnTo>
                  <a:cubicBezTo>
                    <a:pt x="1015556" y="2558659"/>
                    <a:pt x="982980" y="2564184"/>
                    <a:pt x="952310" y="2555420"/>
                  </a:cubicBezTo>
                  <a:cubicBezTo>
                    <a:pt x="921639" y="2546658"/>
                    <a:pt x="896874" y="2524941"/>
                    <a:pt x="884206" y="2495603"/>
                  </a:cubicBezTo>
                  <a:lnTo>
                    <a:pt x="864489" y="2449693"/>
                  </a:lnTo>
                  <a:lnTo>
                    <a:pt x="818864" y="2470362"/>
                  </a:lnTo>
                  <a:cubicBezTo>
                    <a:pt x="789813" y="2483507"/>
                    <a:pt x="756857" y="2482935"/>
                    <a:pt x="728282" y="2468648"/>
                  </a:cubicBezTo>
                  <a:cubicBezTo>
                    <a:pt x="699802" y="2454456"/>
                    <a:pt x="679418" y="2428452"/>
                    <a:pt x="672465" y="2397305"/>
                  </a:cubicBezTo>
                  <a:lnTo>
                    <a:pt x="661511" y="2348442"/>
                  </a:lnTo>
                  <a:lnTo>
                    <a:pt x="612839" y="2360348"/>
                  </a:lnTo>
                  <a:cubicBezTo>
                    <a:pt x="581882" y="2367968"/>
                    <a:pt x="549593" y="2361301"/>
                    <a:pt x="524161" y="2342060"/>
                  </a:cubicBezTo>
                  <a:cubicBezTo>
                    <a:pt x="498729" y="2322820"/>
                    <a:pt x="483489" y="2293578"/>
                    <a:pt x="482346" y="2261765"/>
                  </a:cubicBezTo>
                  <a:lnTo>
                    <a:pt x="480536" y="2211663"/>
                  </a:lnTo>
                  <a:lnTo>
                    <a:pt x="430435" y="2214425"/>
                  </a:lnTo>
                  <a:cubicBezTo>
                    <a:pt x="398717" y="2216235"/>
                    <a:pt x="368141" y="2203758"/>
                    <a:pt x="346615" y="2180231"/>
                  </a:cubicBezTo>
                  <a:cubicBezTo>
                    <a:pt x="325088" y="2156704"/>
                    <a:pt x="315563" y="2125176"/>
                    <a:pt x="320231" y="2093648"/>
                  </a:cubicBezTo>
                  <a:lnTo>
                    <a:pt x="327660" y="2044023"/>
                  </a:lnTo>
                  <a:lnTo>
                    <a:pt x="277940" y="2037641"/>
                  </a:lnTo>
                  <a:cubicBezTo>
                    <a:pt x="246317" y="2033546"/>
                    <a:pt x="218599" y="2015734"/>
                    <a:pt x="201740" y="1988683"/>
                  </a:cubicBezTo>
                  <a:cubicBezTo>
                    <a:pt x="184976" y="1961632"/>
                    <a:pt x="181261" y="1928771"/>
                    <a:pt x="191643" y="1898672"/>
                  </a:cubicBezTo>
                  <a:lnTo>
                    <a:pt x="208026" y="1851332"/>
                  </a:lnTo>
                  <a:lnTo>
                    <a:pt x="160401" y="1835902"/>
                  </a:lnTo>
                  <a:cubicBezTo>
                    <a:pt x="130112" y="1826091"/>
                    <a:pt x="106109" y="1803422"/>
                    <a:pt x="94583" y="1773704"/>
                  </a:cubicBezTo>
                  <a:cubicBezTo>
                    <a:pt x="83058" y="1743986"/>
                    <a:pt x="85534" y="1711029"/>
                    <a:pt x="101251" y="1683311"/>
                  </a:cubicBezTo>
                  <a:lnTo>
                    <a:pt x="126016" y="1639877"/>
                  </a:lnTo>
                  <a:lnTo>
                    <a:pt x="82391" y="1616065"/>
                  </a:lnTo>
                  <a:cubicBezTo>
                    <a:pt x="54388" y="1600825"/>
                    <a:pt x="35052" y="1574060"/>
                    <a:pt x="29242" y="1542722"/>
                  </a:cubicBezTo>
                  <a:cubicBezTo>
                    <a:pt x="23432" y="1511385"/>
                    <a:pt x="31909" y="1479476"/>
                    <a:pt x="52483" y="1455188"/>
                  </a:cubicBezTo>
                  <a:lnTo>
                    <a:pt x="84868" y="1416992"/>
                  </a:lnTo>
                  <a:lnTo>
                    <a:pt x="45911" y="1385274"/>
                  </a:lnTo>
                  <a:cubicBezTo>
                    <a:pt x="21336" y="1365272"/>
                    <a:pt x="7144" y="1335458"/>
                    <a:pt x="7144" y="1303645"/>
                  </a:cubicBezTo>
                  <a:cubicBezTo>
                    <a:pt x="7144" y="1271831"/>
                    <a:pt x="21336" y="1242018"/>
                    <a:pt x="46006" y="1221920"/>
                  </a:cubicBezTo>
                  <a:lnTo>
                    <a:pt x="84963" y="1190202"/>
                  </a:lnTo>
                  <a:lnTo>
                    <a:pt x="52578" y="1152007"/>
                  </a:lnTo>
                  <a:cubicBezTo>
                    <a:pt x="31909" y="1127718"/>
                    <a:pt x="23432" y="1095809"/>
                    <a:pt x="29242" y="1064472"/>
                  </a:cubicBezTo>
                  <a:cubicBezTo>
                    <a:pt x="35052" y="1033135"/>
                    <a:pt x="54483" y="1006465"/>
                    <a:pt x="82391" y="991130"/>
                  </a:cubicBezTo>
                  <a:lnTo>
                    <a:pt x="126302" y="967127"/>
                  </a:lnTo>
                  <a:lnTo>
                    <a:pt x="101537" y="923693"/>
                  </a:lnTo>
                  <a:cubicBezTo>
                    <a:pt x="85725" y="895975"/>
                    <a:pt x="83344" y="863114"/>
                    <a:pt x="94869" y="833396"/>
                  </a:cubicBezTo>
                  <a:cubicBezTo>
                    <a:pt x="106394" y="803678"/>
                    <a:pt x="130397" y="781008"/>
                    <a:pt x="160687" y="771197"/>
                  </a:cubicBezTo>
                  <a:lnTo>
                    <a:pt x="208312" y="755767"/>
                  </a:lnTo>
                  <a:lnTo>
                    <a:pt x="191929" y="708428"/>
                  </a:lnTo>
                  <a:cubicBezTo>
                    <a:pt x="181547" y="678329"/>
                    <a:pt x="185166" y="645467"/>
                    <a:pt x="202025" y="618416"/>
                  </a:cubicBezTo>
                  <a:cubicBezTo>
                    <a:pt x="218789" y="591365"/>
                    <a:pt x="246602" y="573458"/>
                    <a:pt x="278130" y="569458"/>
                  </a:cubicBezTo>
                  <a:lnTo>
                    <a:pt x="327850" y="563076"/>
                  </a:lnTo>
                  <a:lnTo>
                    <a:pt x="320421" y="513451"/>
                  </a:lnTo>
                  <a:cubicBezTo>
                    <a:pt x="315754" y="481923"/>
                    <a:pt x="325374" y="450395"/>
                    <a:pt x="346805" y="426869"/>
                  </a:cubicBezTo>
                  <a:cubicBezTo>
                    <a:pt x="368237" y="403342"/>
                    <a:pt x="398812" y="390959"/>
                    <a:pt x="430625" y="392674"/>
                  </a:cubicBezTo>
                  <a:lnTo>
                    <a:pt x="480727" y="395436"/>
                  </a:lnTo>
                  <a:lnTo>
                    <a:pt x="482537" y="345335"/>
                  </a:lnTo>
                  <a:cubicBezTo>
                    <a:pt x="483680" y="313521"/>
                    <a:pt x="498920" y="284184"/>
                    <a:pt x="524256" y="265039"/>
                  </a:cubicBezTo>
                  <a:cubicBezTo>
                    <a:pt x="549688" y="245798"/>
                    <a:pt x="581978" y="239131"/>
                    <a:pt x="612934" y="246751"/>
                  </a:cubicBezTo>
                  <a:lnTo>
                    <a:pt x="661607" y="258657"/>
                  </a:lnTo>
                  <a:lnTo>
                    <a:pt x="672560" y="209794"/>
                  </a:lnTo>
                  <a:cubicBezTo>
                    <a:pt x="679513" y="178742"/>
                    <a:pt x="699897" y="152739"/>
                    <a:pt x="728377" y="138452"/>
                  </a:cubicBezTo>
                  <a:cubicBezTo>
                    <a:pt x="756857" y="124259"/>
                    <a:pt x="789908" y="123593"/>
                    <a:pt x="818960" y="136737"/>
                  </a:cubicBezTo>
                  <a:lnTo>
                    <a:pt x="864584" y="157406"/>
                  </a:lnTo>
                  <a:lnTo>
                    <a:pt x="884301" y="111496"/>
                  </a:lnTo>
                  <a:cubicBezTo>
                    <a:pt x="896874" y="82159"/>
                    <a:pt x="921734" y="60442"/>
                    <a:pt x="952405" y="51679"/>
                  </a:cubicBezTo>
                  <a:cubicBezTo>
                    <a:pt x="983075" y="43011"/>
                    <a:pt x="1015651" y="48440"/>
                    <a:pt x="1041749" y="66728"/>
                  </a:cubicBezTo>
                  <a:lnTo>
                    <a:pt x="1082707" y="95399"/>
                  </a:lnTo>
                  <a:lnTo>
                    <a:pt x="1110710" y="53774"/>
                  </a:lnTo>
                  <a:cubicBezTo>
                    <a:pt x="1128522" y="27390"/>
                    <a:pt x="1156907" y="10531"/>
                    <a:pt x="1188530" y="7578"/>
                  </a:cubicBezTo>
                  <a:cubicBezTo>
                    <a:pt x="1220153" y="4721"/>
                    <a:pt x="1251204" y="16055"/>
                    <a:pt x="1273493" y="38820"/>
                  </a:cubicBezTo>
                  <a:lnTo>
                    <a:pt x="1308640" y="74634"/>
                  </a:lnTo>
                  <a:lnTo>
                    <a:pt x="1343787" y="38820"/>
                  </a:lnTo>
                  <a:cubicBezTo>
                    <a:pt x="1366076" y="16055"/>
                    <a:pt x="1397032" y="4721"/>
                    <a:pt x="1428750" y="7578"/>
                  </a:cubicBezTo>
                  <a:cubicBezTo>
                    <a:pt x="1460468" y="10531"/>
                    <a:pt x="1488853" y="27295"/>
                    <a:pt x="1506569" y="53774"/>
                  </a:cubicBezTo>
                  <a:lnTo>
                    <a:pt x="1534573" y="95399"/>
                  </a:lnTo>
                  <a:lnTo>
                    <a:pt x="1575530" y="66728"/>
                  </a:lnTo>
                  <a:cubicBezTo>
                    <a:pt x="1601629" y="48440"/>
                    <a:pt x="1634204" y="42916"/>
                    <a:pt x="1664875" y="51679"/>
                  </a:cubicBezTo>
                  <a:cubicBezTo>
                    <a:pt x="1695545" y="60347"/>
                    <a:pt x="1720310" y="82159"/>
                    <a:pt x="1732883" y="111496"/>
                  </a:cubicBezTo>
                  <a:lnTo>
                    <a:pt x="1752600" y="157406"/>
                  </a:lnTo>
                  <a:lnTo>
                    <a:pt x="1798225" y="136737"/>
                  </a:lnTo>
                  <a:cubicBezTo>
                    <a:pt x="1827276" y="123593"/>
                    <a:pt x="1860233" y="124259"/>
                    <a:pt x="1888808" y="138452"/>
                  </a:cubicBezTo>
                  <a:cubicBezTo>
                    <a:pt x="1917287" y="152644"/>
                    <a:pt x="1937671" y="178647"/>
                    <a:pt x="1944624" y="209794"/>
                  </a:cubicBezTo>
                  <a:lnTo>
                    <a:pt x="1955578" y="258657"/>
                  </a:lnTo>
                  <a:lnTo>
                    <a:pt x="2004251" y="246751"/>
                  </a:lnTo>
                  <a:cubicBezTo>
                    <a:pt x="2035207" y="239226"/>
                    <a:pt x="2067497" y="245894"/>
                    <a:pt x="2092928" y="265039"/>
                  </a:cubicBezTo>
                  <a:cubicBezTo>
                    <a:pt x="2118360" y="284279"/>
                    <a:pt x="2133600" y="313521"/>
                    <a:pt x="2134743" y="345335"/>
                  </a:cubicBezTo>
                  <a:lnTo>
                    <a:pt x="2136553" y="395436"/>
                  </a:lnTo>
                  <a:lnTo>
                    <a:pt x="2186654" y="392674"/>
                  </a:lnTo>
                  <a:cubicBezTo>
                    <a:pt x="2218468" y="390864"/>
                    <a:pt x="2249043" y="403342"/>
                    <a:pt x="2270474" y="426869"/>
                  </a:cubicBezTo>
                  <a:cubicBezTo>
                    <a:pt x="2291906" y="450395"/>
                    <a:pt x="2301526" y="481923"/>
                    <a:pt x="2296859" y="513451"/>
                  </a:cubicBezTo>
                  <a:lnTo>
                    <a:pt x="2289429" y="563076"/>
                  </a:lnTo>
                  <a:lnTo>
                    <a:pt x="2339150" y="569458"/>
                  </a:lnTo>
                  <a:cubicBezTo>
                    <a:pt x="2370773" y="573554"/>
                    <a:pt x="2398490" y="591365"/>
                    <a:pt x="2415350" y="618416"/>
                  </a:cubicBezTo>
                  <a:cubicBezTo>
                    <a:pt x="2432114" y="645467"/>
                    <a:pt x="2435828" y="678329"/>
                    <a:pt x="2425446" y="708428"/>
                  </a:cubicBezTo>
                  <a:lnTo>
                    <a:pt x="2409063" y="755767"/>
                  </a:lnTo>
                  <a:lnTo>
                    <a:pt x="2456688" y="771197"/>
                  </a:lnTo>
                  <a:cubicBezTo>
                    <a:pt x="2486978" y="781008"/>
                    <a:pt x="2510981" y="803678"/>
                    <a:pt x="2522506" y="833396"/>
                  </a:cubicBezTo>
                  <a:cubicBezTo>
                    <a:pt x="2534031" y="863114"/>
                    <a:pt x="2531555" y="896070"/>
                    <a:pt x="2515743" y="923693"/>
                  </a:cubicBezTo>
                  <a:lnTo>
                    <a:pt x="2490978" y="967127"/>
                  </a:lnTo>
                  <a:lnTo>
                    <a:pt x="2534888" y="991130"/>
                  </a:lnTo>
                  <a:cubicBezTo>
                    <a:pt x="2562892" y="1006370"/>
                    <a:pt x="2582228" y="1033135"/>
                    <a:pt x="2588038" y="1064472"/>
                  </a:cubicBezTo>
                  <a:cubicBezTo>
                    <a:pt x="2593848" y="1095809"/>
                    <a:pt x="2585371" y="1127718"/>
                    <a:pt x="2564702" y="1152007"/>
                  </a:cubicBezTo>
                  <a:lnTo>
                    <a:pt x="2532316" y="1190202"/>
                  </a:lnTo>
                  <a:lnTo>
                    <a:pt x="2571274" y="1221920"/>
                  </a:lnTo>
                  <a:cubicBezTo>
                    <a:pt x="2595944" y="1242018"/>
                    <a:pt x="2610136" y="1271831"/>
                    <a:pt x="2610136" y="1303645"/>
                  </a:cubicBezTo>
                  <a:cubicBezTo>
                    <a:pt x="2610136" y="1335458"/>
                    <a:pt x="2595944" y="1365272"/>
                    <a:pt x="2571274" y="1385369"/>
                  </a:cubicBezTo>
                  <a:lnTo>
                    <a:pt x="2532316" y="1417088"/>
                  </a:lnTo>
                  <a:lnTo>
                    <a:pt x="2564702" y="1455283"/>
                  </a:lnTo>
                  <a:cubicBezTo>
                    <a:pt x="2585371" y="1479572"/>
                    <a:pt x="2593848" y="1511480"/>
                    <a:pt x="2587943" y="1542818"/>
                  </a:cubicBezTo>
                  <a:cubicBezTo>
                    <a:pt x="2582132" y="1574155"/>
                    <a:pt x="2562701" y="1600825"/>
                    <a:pt x="2534793" y="1616160"/>
                  </a:cubicBezTo>
                  <a:lnTo>
                    <a:pt x="2490883" y="1640163"/>
                  </a:lnTo>
                  <a:lnTo>
                    <a:pt x="2515648" y="1683597"/>
                  </a:lnTo>
                  <a:cubicBezTo>
                    <a:pt x="2531459" y="1711315"/>
                    <a:pt x="2533841" y="1744176"/>
                    <a:pt x="2522411" y="1773894"/>
                  </a:cubicBezTo>
                  <a:cubicBezTo>
                    <a:pt x="2510885" y="1803612"/>
                    <a:pt x="2486882" y="1826282"/>
                    <a:pt x="2456593" y="1836092"/>
                  </a:cubicBezTo>
                  <a:lnTo>
                    <a:pt x="2408968" y="1851523"/>
                  </a:lnTo>
                  <a:lnTo>
                    <a:pt x="2425351" y="1898862"/>
                  </a:lnTo>
                  <a:cubicBezTo>
                    <a:pt x="2435733" y="1928961"/>
                    <a:pt x="2432114" y="1961727"/>
                    <a:pt x="2415254" y="1988873"/>
                  </a:cubicBezTo>
                  <a:cubicBezTo>
                    <a:pt x="2398490" y="2015924"/>
                    <a:pt x="2370677" y="2033831"/>
                    <a:pt x="2339150" y="2037832"/>
                  </a:cubicBezTo>
                  <a:lnTo>
                    <a:pt x="2289429" y="2044214"/>
                  </a:lnTo>
                  <a:lnTo>
                    <a:pt x="2296859" y="2093839"/>
                  </a:lnTo>
                  <a:cubicBezTo>
                    <a:pt x="2301526" y="2125367"/>
                    <a:pt x="2291906" y="2156894"/>
                    <a:pt x="2270474" y="2180421"/>
                  </a:cubicBezTo>
                  <a:cubicBezTo>
                    <a:pt x="2249043" y="2203948"/>
                    <a:pt x="2218468" y="2216426"/>
                    <a:pt x="2186654" y="2214616"/>
                  </a:cubicBezTo>
                  <a:lnTo>
                    <a:pt x="2136553" y="2211854"/>
                  </a:lnTo>
                  <a:lnTo>
                    <a:pt x="2134743" y="2261955"/>
                  </a:lnTo>
                  <a:cubicBezTo>
                    <a:pt x="2133600" y="2293769"/>
                    <a:pt x="2118360" y="2323106"/>
                    <a:pt x="2092928" y="2342251"/>
                  </a:cubicBezTo>
                  <a:cubicBezTo>
                    <a:pt x="2067497" y="2361492"/>
                    <a:pt x="2035207" y="2368159"/>
                    <a:pt x="2004251" y="2360539"/>
                  </a:cubicBezTo>
                  <a:lnTo>
                    <a:pt x="1955578" y="2348633"/>
                  </a:lnTo>
                  <a:lnTo>
                    <a:pt x="1944624" y="2397496"/>
                  </a:lnTo>
                  <a:cubicBezTo>
                    <a:pt x="1937671" y="2428547"/>
                    <a:pt x="1917287" y="2454551"/>
                    <a:pt x="1888808" y="2468838"/>
                  </a:cubicBezTo>
                  <a:cubicBezTo>
                    <a:pt x="1860233" y="2483031"/>
                    <a:pt x="1827276" y="2483697"/>
                    <a:pt x="1798225" y="2470553"/>
                  </a:cubicBezTo>
                  <a:lnTo>
                    <a:pt x="1752600" y="2449884"/>
                  </a:lnTo>
                  <a:lnTo>
                    <a:pt x="1732883" y="2495794"/>
                  </a:lnTo>
                  <a:cubicBezTo>
                    <a:pt x="1720310" y="2525036"/>
                    <a:pt x="1695450" y="2546848"/>
                    <a:pt x="1664875" y="2555611"/>
                  </a:cubicBezTo>
                  <a:cubicBezTo>
                    <a:pt x="1634204" y="2564374"/>
                    <a:pt x="1601629" y="2558850"/>
                    <a:pt x="1575530" y="2540561"/>
                  </a:cubicBezTo>
                  <a:lnTo>
                    <a:pt x="1534573" y="2511891"/>
                  </a:lnTo>
                  <a:lnTo>
                    <a:pt x="1506569" y="2553516"/>
                  </a:lnTo>
                  <a:cubicBezTo>
                    <a:pt x="1488758" y="2579900"/>
                    <a:pt x="1460373" y="2596759"/>
                    <a:pt x="1428655" y="2599712"/>
                  </a:cubicBezTo>
                  <a:cubicBezTo>
                    <a:pt x="1425416" y="2599807"/>
                    <a:pt x="1422178" y="2599998"/>
                    <a:pt x="1418939" y="259999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  <a:effectLst>
              <a:outerShdw dist="127000" dir="2700000" algn="tl" rotWithShape="0">
                <a:prstClr val="black">
                  <a:alpha val="29000"/>
                </a:prstClr>
              </a:outerShdw>
            </a:effectLst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40" name="Ellipse 93">
              <a:extLst>
                <a:ext uri="{FF2B5EF4-FFF2-40B4-BE49-F238E27FC236}">
                  <a16:creationId xmlns:a16="http://schemas.microsoft.com/office/drawing/2014/main" id="{6F1FECF4-87D1-48F1-B8C8-588AC9040AC5}"/>
                </a:ext>
              </a:extLst>
            </p:cNvPr>
            <p:cNvSpPr/>
            <p:nvPr/>
          </p:nvSpPr>
          <p:spPr>
            <a:xfrm>
              <a:off x="7397543" y="809831"/>
              <a:ext cx="3184732" cy="3184732"/>
            </a:xfrm>
            <a:prstGeom prst="ellipse">
              <a:avLst/>
            </a:prstGeom>
            <a:solidFill>
              <a:srgbClr val="004466"/>
            </a:solidFill>
            <a:ln w="63500" cap="flat">
              <a:noFill/>
              <a:prstDash val="solid"/>
              <a:miter/>
            </a:ln>
            <a:effectLst>
              <a:outerShdw dist="76200" dir="13380000" algn="tl" rotWithShape="0">
                <a:srgbClr val="E0457B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e 15">
            <a:extLst>
              <a:ext uri="{FF2B5EF4-FFF2-40B4-BE49-F238E27FC236}">
                <a16:creationId xmlns:a16="http://schemas.microsoft.com/office/drawing/2014/main" id="{90A1CC2A-DBFD-467E-B124-E516888C0CC8}"/>
              </a:ext>
            </a:extLst>
          </p:cNvPr>
          <p:cNvGrpSpPr/>
          <p:nvPr/>
        </p:nvGrpSpPr>
        <p:grpSpPr>
          <a:xfrm>
            <a:off x="981201" y="969862"/>
            <a:ext cx="219856" cy="219856"/>
            <a:chOff x="2599543" y="1166813"/>
            <a:chExt cx="251603" cy="251603"/>
          </a:xfrm>
        </p:grpSpPr>
        <p:grpSp>
          <p:nvGrpSpPr>
            <p:cNvPr id="43" name="Groupe 16">
              <a:extLst>
                <a:ext uri="{FF2B5EF4-FFF2-40B4-BE49-F238E27FC236}">
                  <a16:creationId xmlns:a16="http://schemas.microsoft.com/office/drawing/2014/main" id="{DF6DBC5B-AC7F-4D20-9F6E-F1A05BF1624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7" name="Connecteur droit 20">
                <a:extLst>
                  <a:ext uri="{FF2B5EF4-FFF2-40B4-BE49-F238E27FC236}">
                    <a16:creationId xmlns:a16="http://schemas.microsoft.com/office/drawing/2014/main" id="{7CD8B7D9-DADB-4FFE-ADD9-5087FD50EF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21">
                <a:extLst>
                  <a:ext uri="{FF2B5EF4-FFF2-40B4-BE49-F238E27FC236}">
                    <a16:creationId xmlns:a16="http://schemas.microsoft.com/office/drawing/2014/main" id="{8BE32033-94B3-4967-9FE5-CC371698B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e 17">
              <a:extLst>
                <a:ext uri="{FF2B5EF4-FFF2-40B4-BE49-F238E27FC236}">
                  <a16:creationId xmlns:a16="http://schemas.microsoft.com/office/drawing/2014/main" id="{4B385BA9-2AF2-4EFC-9093-6247E49B40E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5" name="Connecteur droit 18">
                <a:extLst>
                  <a:ext uri="{FF2B5EF4-FFF2-40B4-BE49-F238E27FC236}">
                    <a16:creationId xmlns:a16="http://schemas.microsoft.com/office/drawing/2014/main" id="{428E626E-F295-4F5A-B0AF-CAC0078FCD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19">
                <a:extLst>
                  <a:ext uri="{FF2B5EF4-FFF2-40B4-BE49-F238E27FC236}">
                    <a16:creationId xmlns:a16="http://schemas.microsoft.com/office/drawing/2014/main" id="{86E1C433-5732-4AF2-B685-7FAD22C4E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e 22">
            <a:extLst>
              <a:ext uri="{FF2B5EF4-FFF2-40B4-BE49-F238E27FC236}">
                <a16:creationId xmlns:a16="http://schemas.microsoft.com/office/drawing/2014/main" id="{DA0B81F5-25C8-44F8-BBD2-8E2F9E075BA8}"/>
              </a:ext>
            </a:extLst>
          </p:cNvPr>
          <p:cNvGrpSpPr/>
          <p:nvPr/>
        </p:nvGrpSpPr>
        <p:grpSpPr>
          <a:xfrm>
            <a:off x="5324601" y="1325462"/>
            <a:ext cx="219856" cy="219856"/>
            <a:chOff x="2599543" y="1166813"/>
            <a:chExt cx="251603" cy="251603"/>
          </a:xfrm>
        </p:grpSpPr>
        <p:grpSp>
          <p:nvGrpSpPr>
            <p:cNvPr id="50" name="Groupe 23">
              <a:extLst>
                <a:ext uri="{FF2B5EF4-FFF2-40B4-BE49-F238E27FC236}">
                  <a16:creationId xmlns:a16="http://schemas.microsoft.com/office/drawing/2014/main" id="{4295E685-F3F2-4EFF-AD85-41E2A25DE42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4" name="Connecteur droit 27">
                <a:extLst>
                  <a:ext uri="{FF2B5EF4-FFF2-40B4-BE49-F238E27FC236}">
                    <a16:creationId xmlns:a16="http://schemas.microsoft.com/office/drawing/2014/main" id="{60576850-EF21-4CCA-9BB1-C410E416F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28">
                <a:extLst>
                  <a:ext uri="{FF2B5EF4-FFF2-40B4-BE49-F238E27FC236}">
                    <a16:creationId xmlns:a16="http://schemas.microsoft.com/office/drawing/2014/main" id="{B75645A3-1A4F-48D4-B447-B9DB041A7A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e 24">
              <a:extLst>
                <a:ext uri="{FF2B5EF4-FFF2-40B4-BE49-F238E27FC236}">
                  <a16:creationId xmlns:a16="http://schemas.microsoft.com/office/drawing/2014/main" id="{20F40E79-8C99-4872-BE77-CEE31663E20C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2" name="Connecteur droit 25">
                <a:extLst>
                  <a:ext uri="{FF2B5EF4-FFF2-40B4-BE49-F238E27FC236}">
                    <a16:creationId xmlns:a16="http://schemas.microsoft.com/office/drawing/2014/main" id="{A4AF7FFA-B5CD-4AFC-B131-CD0218478E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26">
                <a:extLst>
                  <a:ext uri="{FF2B5EF4-FFF2-40B4-BE49-F238E27FC236}">
                    <a16:creationId xmlns:a16="http://schemas.microsoft.com/office/drawing/2014/main" id="{B56412F7-66A3-4E23-BEA5-EAA8BC58DA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e 29">
            <a:extLst>
              <a:ext uri="{FF2B5EF4-FFF2-40B4-BE49-F238E27FC236}">
                <a16:creationId xmlns:a16="http://schemas.microsoft.com/office/drawing/2014/main" id="{8A0BF420-B1D1-436E-B812-CB3BFA3AC7DE}"/>
              </a:ext>
            </a:extLst>
          </p:cNvPr>
          <p:cNvGrpSpPr/>
          <p:nvPr/>
        </p:nvGrpSpPr>
        <p:grpSpPr>
          <a:xfrm>
            <a:off x="1006601" y="5872062"/>
            <a:ext cx="219856" cy="219856"/>
            <a:chOff x="2599543" y="1166813"/>
            <a:chExt cx="251603" cy="251603"/>
          </a:xfrm>
        </p:grpSpPr>
        <p:grpSp>
          <p:nvGrpSpPr>
            <p:cNvPr id="57" name="Groupe 30">
              <a:extLst>
                <a:ext uri="{FF2B5EF4-FFF2-40B4-BE49-F238E27FC236}">
                  <a16:creationId xmlns:a16="http://schemas.microsoft.com/office/drawing/2014/main" id="{15112BDB-C6CD-4A57-82D1-6A1A00E0E76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1" name="Connecteur droit 34">
                <a:extLst>
                  <a:ext uri="{FF2B5EF4-FFF2-40B4-BE49-F238E27FC236}">
                    <a16:creationId xmlns:a16="http://schemas.microsoft.com/office/drawing/2014/main" id="{D456FA19-58D9-4B91-86BB-9A6BEF122D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35">
                <a:extLst>
                  <a:ext uri="{FF2B5EF4-FFF2-40B4-BE49-F238E27FC236}">
                    <a16:creationId xmlns:a16="http://schemas.microsoft.com/office/drawing/2014/main" id="{34E45094-0781-475E-8BE9-E5FB9B23A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31">
              <a:extLst>
                <a:ext uri="{FF2B5EF4-FFF2-40B4-BE49-F238E27FC236}">
                  <a16:creationId xmlns:a16="http://schemas.microsoft.com/office/drawing/2014/main" id="{22282932-DCF5-4EAA-A1F9-F5164D561CE9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9" name="Connecteur droit 32">
                <a:extLst>
                  <a:ext uri="{FF2B5EF4-FFF2-40B4-BE49-F238E27FC236}">
                    <a16:creationId xmlns:a16="http://schemas.microsoft.com/office/drawing/2014/main" id="{6E45E447-FEF7-4AD5-BEC9-53088228E4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33">
                <a:extLst>
                  <a:ext uri="{FF2B5EF4-FFF2-40B4-BE49-F238E27FC236}">
                    <a16:creationId xmlns:a16="http://schemas.microsoft.com/office/drawing/2014/main" id="{51171C9A-CF6A-4D6D-9A01-AF11DEE14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ZoneTexte 95">
            <a:extLst>
              <a:ext uri="{FF2B5EF4-FFF2-40B4-BE49-F238E27FC236}">
                <a16:creationId xmlns:a16="http://schemas.microsoft.com/office/drawing/2014/main" id="{F2FE3E32-401F-4861-9174-787C04562129}"/>
              </a:ext>
            </a:extLst>
          </p:cNvPr>
          <p:cNvSpPr txBox="1"/>
          <p:nvPr/>
        </p:nvSpPr>
        <p:spPr>
          <a:xfrm>
            <a:off x="6261101" y="1756264"/>
            <a:ext cx="5159828" cy="1421928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+mj-lt"/>
              </a:rPr>
              <a:t>My name is </a:t>
            </a:r>
            <a:r>
              <a:rPr lang="en-US" sz="5400" dirty="0">
                <a:solidFill>
                  <a:schemeClr val="accent1"/>
                </a:solidFill>
                <a:latin typeface="+mj-lt"/>
              </a:rPr>
              <a:t>XXX </a:t>
            </a:r>
            <a:br>
              <a:rPr lang="en-US" sz="5400" dirty="0">
                <a:solidFill>
                  <a:schemeClr val="bg1"/>
                </a:solidFill>
                <a:latin typeface="+mj-lt"/>
              </a:rPr>
            </a:br>
            <a:r>
              <a:rPr lang="en-US" sz="5400" dirty="0">
                <a:solidFill>
                  <a:schemeClr val="bg1"/>
                </a:solidFill>
                <a:latin typeface="+mj-lt"/>
              </a:rPr>
              <a:t>&amp; I am </a:t>
            </a:r>
            <a:r>
              <a:rPr lang="en-US" sz="5400" dirty="0">
                <a:solidFill>
                  <a:schemeClr val="accent1"/>
                </a:solidFill>
                <a:latin typeface="+mj-lt"/>
              </a:rPr>
              <a:t>XX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years old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7CF6103E-6531-4F35-98CA-84B79859FE42}"/>
              </a:ext>
            </a:extLst>
          </p:cNvPr>
          <p:cNvSpPr txBox="1"/>
          <p:nvPr/>
        </p:nvSpPr>
        <p:spPr>
          <a:xfrm>
            <a:off x="5993921" y="3501096"/>
            <a:ext cx="5694187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I’d like to tell you about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my hearing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and how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my hearing devices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help me hear some sounds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 couldn’t hear before</a:t>
            </a:r>
          </a:p>
        </p:txBody>
      </p:sp>
      <p:sp>
        <p:nvSpPr>
          <p:cNvPr id="15" name="Graphique 7">
            <a:extLst>
              <a:ext uri="{FF2B5EF4-FFF2-40B4-BE49-F238E27FC236}">
                <a16:creationId xmlns:a16="http://schemas.microsoft.com/office/drawing/2014/main" id="{7A11701F-2547-48B8-B64E-B04BDA857B2D}"/>
              </a:ext>
            </a:extLst>
          </p:cNvPr>
          <p:cNvSpPr/>
          <p:nvPr/>
        </p:nvSpPr>
        <p:spPr>
          <a:xfrm>
            <a:off x="1027994" y="1406114"/>
            <a:ext cx="4297477" cy="4297473"/>
          </a:xfrm>
          <a:prstGeom prst="ellipse">
            <a:avLst/>
          </a:prstGeom>
          <a:solidFill>
            <a:schemeClr val="bg1"/>
          </a:solidFill>
          <a:ln w="63500" cap="flat">
            <a:noFill/>
            <a:prstDash val="solid"/>
            <a:miter/>
          </a:ln>
          <a:effectLst>
            <a:outerShdw dist="76200" dir="2700000" algn="tl" rotWithShape="0">
              <a:srgbClr val="E0457B"/>
            </a:outerShdw>
          </a:effectLst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Grafik 3">
            <a:extLst>
              <a:ext uri="{FF2B5EF4-FFF2-40B4-BE49-F238E27FC236}">
                <a16:creationId xmlns:a16="http://schemas.microsoft.com/office/drawing/2014/main" id="{F90EBF96-818B-4DBA-9E5F-78F72EFD9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F4FFD89-327C-47F0-B00C-468B7C5A42CD}"/>
              </a:ext>
            </a:extLst>
          </p:cNvPr>
          <p:cNvSpPr/>
          <p:nvPr/>
        </p:nvSpPr>
        <p:spPr>
          <a:xfrm>
            <a:off x="12446000" y="0"/>
            <a:ext cx="3022600" cy="1760220"/>
          </a:xfrm>
          <a:prstGeom prst="rect">
            <a:avLst/>
          </a:prstGeom>
          <a:gradFill>
            <a:gsLst>
              <a:gs pos="28000">
                <a:schemeClr val="accent5"/>
              </a:gs>
              <a:gs pos="77000">
                <a:srgbClr val="004466"/>
              </a:gs>
              <a:gs pos="76000">
                <a:srgbClr val="0D4D6E"/>
              </a:gs>
              <a:gs pos="28000">
                <a:srgbClr val="0E4E6E"/>
              </a:gs>
            </a:gsLst>
            <a:lin ang="1800000" scaled="0"/>
          </a:gradFill>
          <a:ln>
            <a:noFill/>
          </a:ln>
          <a:effectLst>
            <a:outerShdw dist="889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100" b="1" dirty="0">
                <a:solidFill>
                  <a:srgbClr val="FFFFFF"/>
                </a:solidFill>
              </a:rPr>
              <a:t>HOW TO ADD YOUR OWN IMAGE: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Right-click on the shape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"Format shape".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"Fill" select "Picture or texture fill"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Click on "File"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Select the desired image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FFFFFF"/>
                </a:solidFill>
              </a:rPr>
              <a:t>In "Picture Tools", "Format", click on "Crop" and then "Fill"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C3FC6F1-F6C9-4D0E-995F-41E7F4C73F8F}"/>
              </a:ext>
            </a:extLst>
          </p:cNvPr>
          <p:cNvSpPr txBox="1"/>
          <p:nvPr/>
        </p:nvSpPr>
        <p:spPr>
          <a:xfrm>
            <a:off x="2339067" y="3222822"/>
            <a:ext cx="1861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Insert </a:t>
            </a:r>
            <a:r>
              <a:rPr lang="de-CH" sz="1400" i="1" dirty="0" err="1"/>
              <a:t>your</a:t>
            </a:r>
            <a:r>
              <a:rPr lang="de-CH" sz="1400" i="1" dirty="0"/>
              <a:t> </a:t>
            </a:r>
            <a:r>
              <a:rPr lang="de-CH" sz="1400" i="1" dirty="0" err="1"/>
              <a:t>picture</a:t>
            </a:r>
            <a:endParaRPr lang="de-CH" sz="1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122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9105A57E-8B59-4456-B227-09142C3F98B6}"/>
              </a:ext>
            </a:extLst>
          </p:cNvPr>
          <p:cNvGrpSpPr/>
          <p:nvPr/>
        </p:nvGrpSpPr>
        <p:grpSpPr>
          <a:xfrm>
            <a:off x="-2304698" y="0"/>
            <a:ext cx="16211550" cy="6858000"/>
            <a:chOff x="-5581650" y="0"/>
            <a:chExt cx="16211550" cy="6858000"/>
          </a:xfrm>
        </p:grpSpPr>
        <p:sp>
          <p:nvSpPr>
            <p:cNvPr id="11" name="Parallélogramme 10">
              <a:extLst>
                <a:ext uri="{FF2B5EF4-FFF2-40B4-BE49-F238E27FC236}">
                  <a16:creationId xmlns:a16="http://schemas.microsoft.com/office/drawing/2014/main" id="{0461FD73-F467-4E4C-BBA7-ECED50B31273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Parallélogramme 11">
              <a:extLst>
                <a:ext uri="{FF2B5EF4-FFF2-40B4-BE49-F238E27FC236}">
                  <a16:creationId xmlns:a16="http://schemas.microsoft.com/office/drawing/2014/main" id="{95BA06F5-C9A1-49DD-9DC0-CA0C54B6790C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Parallélogramme 12">
              <a:extLst>
                <a:ext uri="{FF2B5EF4-FFF2-40B4-BE49-F238E27FC236}">
                  <a16:creationId xmlns:a16="http://schemas.microsoft.com/office/drawing/2014/main" id="{668D74AD-2EE5-4C18-8A2A-3AAC02D3DA4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50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71507E-4FE2-4D38-8AE1-EAB5EE295BE9}"/>
              </a:ext>
            </a:extLst>
          </p:cNvPr>
          <p:cNvSpPr txBox="1"/>
          <p:nvPr/>
        </p:nvSpPr>
        <p:spPr>
          <a:xfrm>
            <a:off x="1550525" y="340466"/>
            <a:ext cx="9090951" cy="10895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accent5"/>
                </a:solidFill>
              </a:rPr>
              <a:t>Even if you don’t have a hearing loss, it is important</a:t>
            </a:r>
            <a:br>
              <a:rPr lang="en-US" sz="2800" b="1" dirty="0">
                <a:solidFill>
                  <a:schemeClr val="accent5"/>
                </a:solidFill>
              </a:rPr>
            </a:br>
            <a:r>
              <a:rPr lang="en-US" sz="4400" dirty="0">
                <a:solidFill>
                  <a:srgbClr val="0093B2"/>
                </a:solidFill>
                <a:latin typeface="+mj-lt"/>
              </a:rPr>
              <a:t>to protect your hearing</a:t>
            </a:r>
            <a:endParaRPr lang="en-US" sz="8500" dirty="0">
              <a:solidFill>
                <a:srgbClr val="0093B2"/>
              </a:solidFill>
              <a:latin typeface="+mj-lt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74C7218-0A28-420F-A2CC-131A93EF4344}"/>
              </a:ext>
            </a:extLst>
          </p:cNvPr>
          <p:cNvGrpSpPr/>
          <p:nvPr/>
        </p:nvGrpSpPr>
        <p:grpSpPr>
          <a:xfrm>
            <a:off x="1515418" y="3551968"/>
            <a:ext cx="521003" cy="553807"/>
            <a:chOff x="8174647" y="5211628"/>
            <a:chExt cx="866407" cy="920959"/>
          </a:xfrm>
        </p:grpSpPr>
        <p:sp>
          <p:nvSpPr>
            <p:cNvPr id="18" name="Graphique 11">
              <a:extLst>
                <a:ext uri="{FF2B5EF4-FFF2-40B4-BE49-F238E27FC236}">
                  <a16:creationId xmlns:a16="http://schemas.microsoft.com/office/drawing/2014/main" id="{C1A00EB7-6D99-486E-8011-F9EFCD489B60}"/>
                </a:ext>
              </a:extLst>
            </p:cNvPr>
            <p:cNvSpPr/>
            <p:nvPr/>
          </p:nvSpPr>
          <p:spPr>
            <a:xfrm rot="6423890">
              <a:off x="8151499" y="5234776"/>
              <a:ext cx="912704" cy="86640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50800" dir="2028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fr-FR" sz="100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56B3AFB-174C-4330-A21B-A6C2CE5837A0}"/>
                </a:ext>
              </a:extLst>
            </p:cNvPr>
            <p:cNvSpPr txBox="1"/>
            <p:nvPr/>
          </p:nvSpPr>
          <p:spPr>
            <a:xfrm>
              <a:off x="8423037" y="5334148"/>
              <a:ext cx="459040" cy="7984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2F198788-3DB5-4191-980E-47F97591E0B5}"/>
              </a:ext>
            </a:extLst>
          </p:cNvPr>
          <p:cNvSpPr txBox="1"/>
          <p:nvPr/>
        </p:nvSpPr>
        <p:spPr>
          <a:xfrm>
            <a:off x="2159628" y="3550321"/>
            <a:ext cx="2100127" cy="5975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accent5"/>
                </a:solidFill>
              </a:rPr>
              <a:t>Listening to music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2000" dirty="0">
                <a:solidFill>
                  <a:schemeClr val="accent5"/>
                </a:solidFill>
              </a:rPr>
              <a:t>at high volumes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95F0E93-A534-492D-807A-600F64DDB1E8}"/>
              </a:ext>
            </a:extLst>
          </p:cNvPr>
          <p:cNvGrpSpPr/>
          <p:nvPr/>
        </p:nvGrpSpPr>
        <p:grpSpPr>
          <a:xfrm>
            <a:off x="1515418" y="4367894"/>
            <a:ext cx="604164" cy="597300"/>
            <a:chOff x="5906728" y="4125233"/>
            <a:chExt cx="676708" cy="669018"/>
          </a:xfrm>
        </p:grpSpPr>
        <p:sp>
          <p:nvSpPr>
            <p:cNvPr id="21" name="Graphique 13">
              <a:extLst>
                <a:ext uri="{FF2B5EF4-FFF2-40B4-BE49-F238E27FC236}">
                  <a16:creationId xmlns:a16="http://schemas.microsoft.com/office/drawing/2014/main" id="{3B16FBBA-9123-462D-9C1B-E35273B6DCB1}"/>
                </a:ext>
              </a:extLst>
            </p:cNvPr>
            <p:cNvSpPr/>
            <p:nvPr/>
          </p:nvSpPr>
          <p:spPr>
            <a:xfrm>
              <a:off x="5906728" y="4125233"/>
              <a:ext cx="676708" cy="669018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20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34B2368-1A2A-41BA-8EAA-0935D1126556}"/>
                </a:ext>
              </a:extLst>
            </p:cNvPr>
            <p:cNvSpPr txBox="1"/>
            <p:nvPr/>
          </p:nvSpPr>
          <p:spPr>
            <a:xfrm>
              <a:off x="6029093" y="4225802"/>
              <a:ext cx="388184" cy="53778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6BAE3845-D3FE-421D-B17A-810ACCC5EE0B}"/>
              </a:ext>
            </a:extLst>
          </p:cNvPr>
          <p:cNvSpPr txBox="1"/>
          <p:nvPr/>
        </p:nvSpPr>
        <p:spPr>
          <a:xfrm>
            <a:off x="2201123" y="4552997"/>
            <a:ext cx="2521716" cy="3513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accent5"/>
                </a:solidFill>
              </a:rPr>
              <a:t>Playing with loud toys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571C31-9A44-4C5F-833D-162595097CE0}"/>
              </a:ext>
            </a:extLst>
          </p:cNvPr>
          <p:cNvGrpSpPr/>
          <p:nvPr/>
        </p:nvGrpSpPr>
        <p:grpSpPr>
          <a:xfrm>
            <a:off x="1133507" y="2016192"/>
            <a:ext cx="4260366" cy="1326262"/>
            <a:chOff x="1133507" y="2016192"/>
            <a:chExt cx="4260366" cy="1326262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8D90B6ED-0996-45D7-A994-FAA1890C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3507" y="2016192"/>
              <a:ext cx="4260366" cy="1326262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ACD44F7-AF63-484C-8AE3-FE45D243B4A0}"/>
                </a:ext>
              </a:extLst>
            </p:cNvPr>
            <p:cNvSpPr txBox="1"/>
            <p:nvPr/>
          </p:nvSpPr>
          <p:spPr>
            <a:xfrm>
              <a:off x="1494091" y="2300527"/>
              <a:ext cx="3636829" cy="8463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Noise can be too loud</a:t>
              </a:r>
              <a:br>
                <a:rPr lang="en-US" sz="2400" dirty="0">
                  <a:solidFill>
                    <a:schemeClr val="bg1"/>
                  </a:solidFill>
                  <a:latin typeface="+mj-lt"/>
                </a:rPr>
              </a:b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during many activities</a:t>
              </a:r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C898CF0F-648C-42F0-9B1D-D1561FB7F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-3322528" y="3308014"/>
            <a:ext cx="6873239" cy="257210"/>
          </a:xfrm>
          <a:prstGeom prst="rect">
            <a:avLst/>
          </a:prstGeom>
        </p:spPr>
      </p:pic>
      <p:grpSp>
        <p:nvGrpSpPr>
          <p:cNvPr id="93" name="Groupe 42">
            <a:extLst>
              <a:ext uri="{FF2B5EF4-FFF2-40B4-BE49-F238E27FC236}">
                <a16:creationId xmlns:a16="http://schemas.microsoft.com/office/drawing/2014/main" id="{C65FFD44-0B64-4481-ABB0-1B0E891296B5}"/>
              </a:ext>
            </a:extLst>
          </p:cNvPr>
          <p:cNvGrpSpPr/>
          <p:nvPr/>
        </p:nvGrpSpPr>
        <p:grpSpPr>
          <a:xfrm>
            <a:off x="7037638" y="1965779"/>
            <a:ext cx="3705320" cy="1396012"/>
            <a:chOff x="7235395" y="2124075"/>
            <a:chExt cx="3705320" cy="1396012"/>
          </a:xfrm>
        </p:grpSpPr>
        <p:sp>
          <p:nvSpPr>
            <p:cNvPr id="94" name="Graphique 8">
              <a:extLst>
                <a:ext uri="{FF2B5EF4-FFF2-40B4-BE49-F238E27FC236}">
                  <a16:creationId xmlns:a16="http://schemas.microsoft.com/office/drawing/2014/main" id="{B8B77A3D-D0D2-44E8-A4DB-CF670D6D0783}"/>
                </a:ext>
              </a:extLst>
            </p:cNvPr>
            <p:cNvSpPr/>
            <p:nvPr/>
          </p:nvSpPr>
          <p:spPr>
            <a:xfrm flipH="1">
              <a:off x="7235395" y="2124075"/>
              <a:ext cx="3705320" cy="1396012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rgbClr val="0093B2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1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5" name="ZoneTexte 39">
              <a:extLst>
                <a:ext uri="{FF2B5EF4-FFF2-40B4-BE49-F238E27FC236}">
                  <a16:creationId xmlns:a16="http://schemas.microsoft.com/office/drawing/2014/main" id="{88481518-55D7-4366-9B6D-2ECEECBDB93C}"/>
                </a:ext>
              </a:extLst>
            </p:cNvPr>
            <p:cNvSpPr txBox="1"/>
            <p:nvPr/>
          </p:nvSpPr>
          <p:spPr>
            <a:xfrm>
              <a:off x="7685300" y="2402848"/>
              <a:ext cx="2859436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Easy tips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to protect your hearing!</a:t>
              </a:r>
            </a:p>
          </p:txBody>
        </p:sp>
      </p:grpSp>
      <p:grpSp>
        <p:nvGrpSpPr>
          <p:cNvPr id="96" name="Groupe 51">
            <a:extLst>
              <a:ext uri="{FF2B5EF4-FFF2-40B4-BE49-F238E27FC236}">
                <a16:creationId xmlns:a16="http://schemas.microsoft.com/office/drawing/2014/main" id="{0AED4868-6748-4187-A3B3-42A589BD9C27}"/>
              </a:ext>
            </a:extLst>
          </p:cNvPr>
          <p:cNvGrpSpPr/>
          <p:nvPr/>
        </p:nvGrpSpPr>
        <p:grpSpPr>
          <a:xfrm>
            <a:off x="7315688" y="3551968"/>
            <a:ext cx="521003" cy="553807"/>
            <a:chOff x="8174647" y="5211628"/>
            <a:chExt cx="866407" cy="920959"/>
          </a:xfrm>
        </p:grpSpPr>
        <p:sp>
          <p:nvSpPr>
            <p:cNvPr id="97" name="Graphique 11">
              <a:extLst>
                <a:ext uri="{FF2B5EF4-FFF2-40B4-BE49-F238E27FC236}">
                  <a16:creationId xmlns:a16="http://schemas.microsoft.com/office/drawing/2014/main" id="{8FB8E44D-CE3A-496F-9033-20BF3009ACA3}"/>
                </a:ext>
              </a:extLst>
            </p:cNvPr>
            <p:cNvSpPr/>
            <p:nvPr/>
          </p:nvSpPr>
          <p:spPr>
            <a:xfrm rot="6423890">
              <a:off x="8151499" y="5234776"/>
              <a:ext cx="912704" cy="86640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50800" dir="20280000" algn="tl" rotWithShape="0">
                <a:prstClr val="black">
                  <a:alpha val="12000"/>
                </a:prstClr>
              </a:outerShdw>
            </a:effectLst>
          </p:spPr>
          <p:txBody>
            <a:bodyPr rtlCol="0" anchor="ctr"/>
            <a:lstStyle/>
            <a:p>
              <a:endParaRPr lang="fr-FR" sz="1000" dirty="0"/>
            </a:p>
          </p:txBody>
        </p:sp>
        <p:sp>
          <p:nvSpPr>
            <p:cNvPr id="98" name="ZoneTexte 54">
              <a:extLst>
                <a:ext uri="{FF2B5EF4-FFF2-40B4-BE49-F238E27FC236}">
                  <a16:creationId xmlns:a16="http://schemas.microsoft.com/office/drawing/2014/main" id="{3333B03B-1446-45E3-847A-8A1AAD21C7DD}"/>
                </a:ext>
              </a:extLst>
            </p:cNvPr>
            <p:cNvSpPr txBox="1"/>
            <p:nvPr/>
          </p:nvSpPr>
          <p:spPr>
            <a:xfrm>
              <a:off x="8423037" y="5334148"/>
              <a:ext cx="459040" cy="79843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99" name="ZoneTexte 52">
            <a:extLst>
              <a:ext uri="{FF2B5EF4-FFF2-40B4-BE49-F238E27FC236}">
                <a16:creationId xmlns:a16="http://schemas.microsoft.com/office/drawing/2014/main" id="{86D05BF2-748E-4E68-9F15-15DCA3C52AB1}"/>
              </a:ext>
            </a:extLst>
          </p:cNvPr>
          <p:cNvSpPr txBox="1"/>
          <p:nvPr/>
        </p:nvSpPr>
        <p:spPr>
          <a:xfrm>
            <a:off x="7959898" y="3673431"/>
            <a:ext cx="2052100" cy="3513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accent5"/>
                </a:solidFill>
              </a:rPr>
              <a:t>Lower the volume</a:t>
            </a:r>
          </a:p>
        </p:txBody>
      </p:sp>
      <p:grpSp>
        <p:nvGrpSpPr>
          <p:cNvPr id="100" name="Groupe 47">
            <a:extLst>
              <a:ext uri="{FF2B5EF4-FFF2-40B4-BE49-F238E27FC236}">
                <a16:creationId xmlns:a16="http://schemas.microsoft.com/office/drawing/2014/main" id="{7D9F441A-B61C-4281-ABC0-000180DDC8B6}"/>
              </a:ext>
            </a:extLst>
          </p:cNvPr>
          <p:cNvGrpSpPr/>
          <p:nvPr/>
        </p:nvGrpSpPr>
        <p:grpSpPr>
          <a:xfrm>
            <a:off x="7315688" y="4367894"/>
            <a:ext cx="604164" cy="597300"/>
            <a:chOff x="5906728" y="4125233"/>
            <a:chExt cx="676708" cy="669018"/>
          </a:xfrm>
        </p:grpSpPr>
        <p:sp>
          <p:nvSpPr>
            <p:cNvPr id="101" name="Graphique 13">
              <a:extLst>
                <a:ext uri="{FF2B5EF4-FFF2-40B4-BE49-F238E27FC236}">
                  <a16:creationId xmlns:a16="http://schemas.microsoft.com/office/drawing/2014/main" id="{4955C65C-98F0-4032-8036-8342067EB35B}"/>
                </a:ext>
              </a:extLst>
            </p:cNvPr>
            <p:cNvSpPr/>
            <p:nvPr/>
          </p:nvSpPr>
          <p:spPr>
            <a:xfrm>
              <a:off x="5906728" y="4125233"/>
              <a:ext cx="676708" cy="669018"/>
            </a:xfrm>
            <a:custGeom>
              <a:avLst/>
              <a:gdLst>
                <a:gd name="connsiteX0" fmla="*/ 821437 w 838200"/>
                <a:gd name="connsiteY0" fmla="*/ 404307 h 828675"/>
                <a:gd name="connsiteX1" fmla="*/ 422054 w 838200"/>
                <a:gd name="connsiteY1" fmla="*/ 810929 h 828675"/>
                <a:gd name="connsiteX2" fmla="*/ 22575 w 838200"/>
                <a:gd name="connsiteY2" fmla="*/ 418690 h 828675"/>
                <a:gd name="connsiteX3" fmla="*/ 422054 w 838200"/>
                <a:gd name="connsiteY3" fmla="*/ 12163 h 828675"/>
                <a:gd name="connsiteX4" fmla="*/ 821437 w 838200"/>
                <a:gd name="connsiteY4" fmla="*/ 404307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828675">
                  <a:moveTo>
                    <a:pt x="821437" y="404307"/>
                  </a:moveTo>
                  <a:cubicBezTo>
                    <a:pt x="892112" y="570899"/>
                    <a:pt x="713328" y="743206"/>
                    <a:pt x="422054" y="810929"/>
                  </a:cubicBezTo>
                  <a:cubicBezTo>
                    <a:pt x="130684" y="878652"/>
                    <a:pt x="-48101" y="693391"/>
                    <a:pt x="22575" y="418690"/>
                  </a:cubicBezTo>
                  <a:cubicBezTo>
                    <a:pt x="93346" y="147418"/>
                    <a:pt x="272130" y="-24985"/>
                    <a:pt x="422054" y="12163"/>
                  </a:cubicBezTo>
                  <a:cubicBezTo>
                    <a:pt x="571882" y="49215"/>
                    <a:pt x="750761" y="234476"/>
                    <a:pt x="821437" y="404307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381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1200"/>
            </a:p>
          </p:txBody>
        </p:sp>
        <p:sp>
          <p:nvSpPr>
            <p:cNvPr id="102" name="ZoneTexte 50">
              <a:extLst>
                <a:ext uri="{FF2B5EF4-FFF2-40B4-BE49-F238E27FC236}">
                  <a16:creationId xmlns:a16="http://schemas.microsoft.com/office/drawing/2014/main" id="{98884EAB-3491-47DC-BE2C-63F0C3C1846C}"/>
                </a:ext>
              </a:extLst>
            </p:cNvPr>
            <p:cNvSpPr txBox="1"/>
            <p:nvPr/>
          </p:nvSpPr>
          <p:spPr>
            <a:xfrm>
              <a:off x="6029093" y="4225802"/>
              <a:ext cx="388184" cy="53778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3" name="ZoneTexte 48">
            <a:extLst>
              <a:ext uri="{FF2B5EF4-FFF2-40B4-BE49-F238E27FC236}">
                <a16:creationId xmlns:a16="http://schemas.microsoft.com/office/drawing/2014/main" id="{D57DEABD-5D94-455C-A194-A2B608DF469B}"/>
              </a:ext>
            </a:extLst>
          </p:cNvPr>
          <p:cNvSpPr txBox="1"/>
          <p:nvPr/>
        </p:nvSpPr>
        <p:spPr>
          <a:xfrm>
            <a:off x="8001393" y="4552997"/>
            <a:ext cx="2941574" cy="3513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accent5"/>
                </a:solidFill>
              </a:rPr>
              <a:t>Move away from the noise</a:t>
            </a:r>
          </a:p>
        </p:txBody>
      </p:sp>
      <p:sp>
        <p:nvSpPr>
          <p:cNvPr id="104" name="ZoneTexte 56">
            <a:extLst>
              <a:ext uri="{FF2B5EF4-FFF2-40B4-BE49-F238E27FC236}">
                <a16:creationId xmlns:a16="http://schemas.microsoft.com/office/drawing/2014/main" id="{2B1C2B81-D319-493B-BE51-F21E6906F40D}"/>
              </a:ext>
            </a:extLst>
          </p:cNvPr>
          <p:cNvSpPr txBox="1"/>
          <p:nvPr/>
        </p:nvSpPr>
        <p:spPr>
          <a:xfrm>
            <a:off x="2869994" y="5423124"/>
            <a:ext cx="653909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accent5"/>
                </a:solidFill>
                <a:latin typeface="+mj-lt"/>
              </a:rPr>
              <a:t>If someone sitting next to you</a:t>
            </a:r>
            <a:br>
              <a:rPr lang="en-US" sz="4000" b="1" dirty="0">
                <a:solidFill>
                  <a:schemeClr val="accent5"/>
                </a:solidFill>
                <a:latin typeface="+mj-lt"/>
              </a:rPr>
            </a:br>
            <a:r>
              <a:rPr lang="en-US" sz="4000" b="1" dirty="0">
                <a:solidFill>
                  <a:schemeClr val="accent5"/>
                </a:solidFill>
                <a:latin typeface="+mj-lt"/>
              </a:rPr>
              <a:t>can hear your music </a:t>
            </a:r>
            <a:r>
              <a:rPr lang="en-US" sz="4000" b="1" dirty="0">
                <a:solidFill>
                  <a:srgbClr val="0093B2"/>
                </a:solidFill>
                <a:latin typeface="+mj-lt"/>
              </a:rPr>
              <a:t>it is too loud!</a:t>
            </a:r>
          </a:p>
        </p:txBody>
      </p:sp>
      <p:grpSp>
        <p:nvGrpSpPr>
          <p:cNvPr id="105" name="Groupe 61">
            <a:extLst>
              <a:ext uri="{FF2B5EF4-FFF2-40B4-BE49-F238E27FC236}">
                <a16:creationId xmlns:a16="http://schemas.microsoft.com/office/drawing/2014/main" id="{9270F6CC-B7A3-471F-82EE-391DDD75B8F6}"/>
              </a:ext>
            </a:extLst>
          </p:cNvPr>
          <p:cNvGrpSpPr/>
          <p:nvPr/>
        </p:nvGrpSpPr>
        <p:grpSpPr>
          <a:xfrm>
            <a:off x="10904038" y="1890796"/>
            <a:ext cx="219856" cy="219856"/>
            <a:chOff x="2599543" y="1166813"/>
            <a:chExt cx="251603" cy="251603"/>
          </a:xfrm>
        </p:grpSpPr>
        <p:grpSp>
          <p:nvGrpSpPr>
            <p:cNvPr id="106" name="Groupe 62">
              <a:extLst>
                <a:ext uri="{FF2B5EF4-FFF2-40B4-BE49-F238E27FC236}">
                  <a16:creationId xmlns:a16="http://schemas.microsoft.com/office/drawing/2014/main" id="{7EB37189-E6FB-41B0-94A1-126021FF55CC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0" name="Connecteur droit 66">
                <a:extLst>
                  <a:ext uri="{FF2B5EF4-FFF2-40B4-BE49-F238E27FC236}">
                    <a16:creationId xmlns:a16="http://schemas.microsoft.com/office/drawing/2014/main" id="{E6CCD149-A89F-4B42-AFB1-4B24793A4E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67">
                <a:extLst>
                  <a:ext uri="{FF2B5EF4-FFF2-40B4-BE49-F238E27FC236}">
                    <a16:creationId xmlns:a16="http://schemas.microsoft.com/office/drawing/2014/main" id="{BB8F96BE-8CA4-4731-B5F4-49F590D0D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e 63">
              <a:extLst>
                <a:ext uri="{FF2B5EF4-FFF2-40B4-BE49-F238E27FC236}">
                  <a16:creationId xmlns:a16="http://schemas.microsoft.com/office/drawing/2014/main" id="{0B9EDB9A-B652-4E9D-AD73-3C1EE9BE720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08" name="Connecteur droit 64">
                <a:extLst>
                  <a:ext uri="{FF2B5EF4-FFF2-40B4-BE49-F238E27FC236}">
                    <a16:creationId xmlns:a16="http://schemas.microsoft.com/office/drawing/2014/main" id="{093339A0-C504-4F23-AEED-36A751345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65">
                <a:extLst>
                  <a:ext uri="{FF2B5EF4-FFF2-40B4-BE49-F238E27FC236}">
                    <a16:creationId xmlns:a16="http://schemas.microsoft.com/office/drawing/2014/main" id="{DD762E95-4200-44FD-BE23-A77A546D9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" name="Groupe 68">
            <a:extLst>
              <a:ext uri="{FF2B5EF4-FFF2-40B4-BE49-F238E27FC236}">
                <a16:creationId xmlns:a16="http://schemas.microsoft.com/office/drawing/2014/main" id="{4FA0F491-44D4-446A-B457-C5813909504F}"/>
              </a:ext>
            </a:extLst>
          </p:cNvPr>
          <p:cNvGrpSpPr/>
          <p:nvPr/>
        </p:nvGrpSpPr>
        <p:grpSpPr>
          <a:xfrm>
            <a:off x="6500766" y="3502789"/>
            <a:ext cx="219856" cy="219856"/>
            <a:chOff x="2599543" y="1166813"/>
            <a:chExt cx="251603" cy="251603"/>
          </a:xfrm>
        </p:grpSpPr>
        <p:grpSp>
          <p:nvGrpSpPr>
            <p:cNvPr id="113" name="Groupe 69">
              <a:extLst>
                <a:ext uri="{FF2B5EF4-FFF2-40B4-BE49-F238E27FC236}">
                  <a16:creationId xmlns:a16="http://schemas.microsoft.com/office/drawing/2014/main" id="{7531B868-0347-43CC-A00C-C418077BDBD2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7" name="Connecteur droit 73">
                <a:extLst>
                  <a:ext uri="{FF2B5EF4-FFF2-40B4-BE49-F238E27FC236}">
                    <a16:creationId xmlns:a16="http://schemas.microsoft.com/office/drawing/2014/main" id="{3ACE0C33-F8A7-4367-AF06-1217E2E810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74">
                <a:extLst>
                  <a:ext uri="{FF2B5EF4-FFF2-40B4-BE49-F238E27FC236}">
                    <a16:creationId xmlns:a16="http://schemas.microsoft.com/office/drawing/2014/main" id="{D13D4F2C-A424-4A50-9996-6EAA422DB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e 70">
              <a:extLst>
                <a:ext uri="{FF2B5EF4-FFF2-40B4-BE49-F238E27FC236}">
                  <a16:creationId xmlns:a16="http://schemas.microsoft.com/office/drawing/2014/main" id="{FA23C6D1-0684-4CAC-BEA4-36CE419F041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15" name="Connecteur droit 71">
                <a:extLst>
                  <a:ext uri="{FF2B5EF4-FFF2-40B4-BE49-F238E27FC236}">
                    <a16:creationId xmlns:a16="http://schemas.microsoft.com/office/drawing/2014/main" id="{1332F1E9-F928-4D4B-BEB7-C48328FA5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72">
                <a:extLst>
                  <a:ext uri="{FF2B5EF4-FFF2-40B4-BE49-F238E27FC236}">
                    <a16:creationId xmlns:a16="http://schemas.microsoft.com/office/drawing/2014/main" id="{D4E9BBAD-D767-4128-A9D2-BDA49D44F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e 75">
            <a:extLst>
              <a:ext uri="{FF2B5EF4-FFF2-40B4-BE49-F238E27FC236}">
                <a16:creationId xmlns:a16="http://schemas.microsoft.com/office/drawing/2014/main" id="{F50F2A90-20BA-4ACF-8C29-7BDA7B9AD12C}"/>
              </a:ext>
            </a:extLst>
          </p:cNvPr>
          <p:cNvGrpSpPr/>
          <p:nvPr/>
        </p:nvGrpSpPr>
        <p:grpSpPr>
          <a:xfrm>
            <a:off x="10999288" y="4081546"/>
            <a:ext cx="219856" cy="219856"/>
            <a:chOff x="2599543" y="1166813"/>
            <a:chExt cx="251603" cy="251603"/>
          </a:xfrm>
        </p:grpSpPr>
        <p:grpSp>
          <p:nvGrpSpPr>
            <p:cNvPr id="120" name="Groupe 76">
              <a:extLst>
                <a:ext uri="{FF2B5EF4-FFF2-40B4-BE49-F238E27FC236}">
                  <a16:creationId xmlns:a16="http://schemas.microsoft.com/office/drawing/2014/main" id="{C1749181-D271-44C9-9E25-4D0428C60425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4" name="Connecteur droit 80">
                <a:extLst>
                  <a:ext uri="{FF2B5EF4-FFF2-40B4-BE49-F238E27FC236}">
                    <a16:creationId xmlns:a16="http://schemas.microsoft.com/office/drawing/2014/main" id="{748B28E2-5816-48E7-A515-780AA16DB6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81">
                <a:extLst>
                  <a:ext uri="{FF2B5EF4-FFF2-40B4-BE49-F238E27FC236}">
                    <a16:creationId xmlns:a16="http://schemas.microsoft.com/office/drawing/2014/main" id="{FB402CCF-582D-4BC0-816E-DA30ED5B0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e 77">
              <a:extLst>
                <a:ext uri="{FF2B5EF4-FFF2-40B4-BE49-F238E27FC236}">
                  <a16:creationId xmlns:a16="http://schemas.microsoft.com/office/drawing/2014/main" id="{D6F6DF69-2267-4F76-8542-3187FE4D06B4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2" name="Connecteur droit 78">
                <a:extLst>
                  <a:ext uri="{FF2B5EF4-FFF2-40B4-BE49-F238E27FC236}">
                    <a16:creationId xmlns:a16="http://schemas.microsoft.com/office/drawing/2014/main" id="{6DE2BC36-2F26-4DF9-AD1D-0A3BAF62D0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79">
                <a:extLst>
                  <a:ext uri="{FF2B5EF4-FFF2-40B4-BE49-F238E27FC236}">
                    <a16:creationId xmlns:a16="http://schemas.microsoft.com/office/drawing/2014/main" id="{31BFA2F2-8517-4EC7-89B5-49EEC3222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Groupe 82">
            <a:extLst>
              <a:ext uri="{FF2B5EF4-FFF2-40B4-BE49-F238E27FC236}">
                <a16:creationId xmlns:a16="http://schemas.microsoft.com/office/drawing/2014/main" id="{AF4BF019-2D01-4A10-9BA8-02A3F6BE52F1}"/>
              </a:ext>
            </a:extLst>
          </p:cNvPr>
          <p:cNvGrpSpPr/>
          <p:nvPr/>
        </p:nvGrpSpPr>
        <p:grpSpPr>
          <a:xfrm>
            <a:off x="10065838" y="5415046"/>
            <a:ext cx="219856" cy="219856"/>
            <a:chOff x="2599543" y="1166813"/>
            <a:chExt cx="251603" cy="251603"/>
          </a:xfrm>
        </p:grpSpPr>
        <p:grpSp>
          <p:nvGrpSpPr>
            <p:cNvPr id="127" name="Groupe 83">
              <a:extLst>
                <a:ext uri="{FF2B5EF4-FFF2-40B4-BE49-F238E27FC236}">
                  <a16:creationId xmlns:a16="http://schemas.microsoft.com/office/drawing/2014/main" id="{B2AD309C-4F8C-4DA4-9B3D-872FC2756A6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31" name="Connecteur droit 87">
                <a:extLst>
                  <a:ext uri="{FF2B5EF4-FFF2-40B4-BE49-F238E27FC236}">
                    <a16:creationId xmlns:a16="http://schemas.microsoft.com/office/drawing/2014/main" id="{78A3C93D-9C20-4333-8FC6-70D9CAA778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88">
                <a:extLst>
                  <a:ext uri="{FF2B5EF4-FFF2-40B4-BE49-F238E27FC236}">
                    <a16:creationId xmlns:a16="http://schemas.microsoft.com/office/drawing/2014/main" id="{9714CCF3-B05D-4D58-AE7D-59EE6EA3CC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e 84">
              <a:extLst>
                <a:ext uri="{FF2B5EF4-FFF2-40B4-BE49-F238E27FC236}">
                  <a16:creationId xmlns:a16="http://schemas.microsoft.com/office/drawing/2014/main" id="{173A6888-DD74-40A4-8D4D-0BB49E6D9E21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129" name="Connecteur droit 85">
                <a:extLst>
                  <a:ext uri="{FF2B5EF4-FFF2-40B4-BE49-F238E27FC236}">
                    <a16:creationId xmlns:a16="http://schemas.microsoft.com/office/drawing/2014/main" id="{95A75C7C-B615-49B9-8573-486BC4733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86">
                <a:extLst>
                  <a:ext uri="{FF2B5EF4-FFF2-40B4-BE49-F238E27FC236}">
                    <a16:creationId xmlns:a16="http://schemas.microsoft.com/office/drawing/2014/main" id="{4384ABC7-99EC-4FEF-BC0D-34589EF9C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e 60">
            <a:extLst>
              <a:ext uri="{FF2B5EF4-FFF2-40B4-BE49-F238E27FC236}">
                <a16:creationId xmlns:a16="http://schemas.microsoft.com/office/drawing/2014/main" id="{1B734875-1143-4EA3-96FF-36C4D1C3B377}"/>
              </a:ext>
            </a:extLst>
          </p:cNvPr>
          <p:cNvGrpSpPr/>
          <p:nvPr/>
        </p:nvGrpSpPr>
        <p:grpSpPr>
          <a:xfrm>
            <a:off x="5594106" y="2379407"/>
            <a:ext cx="1174042" cy="533305"/>
            <a:chOff x="5565529" y="2355592"/>
            <a:chExt cx="1174042" cy="533305"/>
          </a:xfrm>
        </p:grpSpPr>
        <p:sp>
          <p:nvSpPr>
            <p:cNvPr id="134" name="Graphique 57">
              <a:extLst>
                <a:ext uri="{FF2B5EF4-FFF2-40B4-BE49-F238E27FC236}">
                  <a16:creationId xmlns:a16="http://schemas.microsoft.com/office/drawing/2014/main" id="{413B5C7B-2140-4BF7-8F0B-09E58B34BEA9}"/>
                </a:ext>
              </a:extLst>
            </p:cNvPr>
            <p:cNvSpPr/>
            <p:nvPr/>
          </p:nvSpPr>
          <p:spPr>
            <a:xfrm rot="424401">
              <a:off x="5565529" y="2355592"/>
              <a:ext cx="1125558" cy="382166"/>
            </a:xfrm>
            <a:custGeom>
              <a:avLst/>
              <a:gdLst>
                <a:gd name="connsiteX0" fmla="*/ 84697 w 2047875"/>
                <a:gd name="connsiteY0" fmla="*/ 224725 h 695325"/>
                <a:gd name="connsiteX1" fmla="*/ 1047770 w 2047875"/>
                <a:gd name="connsiteY1" fmla="*/ 204342 h 695325"/>
                <a:gd name="connsiteX2" fmla="*/ 1948835 w 2047875"/>
                <a:gd name="connsiteY2" fmla="*/ 681735 h 695325"/>
                <a:gd name="connsiteX3" fmla="*/ 2029702 w 2047875"/>
                <a:gd name="connsiteY3" fmla="*/ 600868 h 695325"/>
                <a:gd name="connsiteX4" fmla="*/ 1293039 w 2047875"/>
                <a:gd name="connsiteY4" fmla="*/ 168337 h 695325"/>
                <a:gd name="connsiteX5" fmla="*/ 466745 w 2047875"/>
                <a:gd name="connsiteY5" fmla="*/ 1078 h 695325"/>
                <a:gd name="connsiteX6" fmla="*/ 26976 w 2047875"/>
                <a:gd name="connsiteY6" fmla="*/ 126046 h 695325"/>
                <a:gd name="connsiteX7" fmla="*/ 84697 w 2047875"/>
                <a:gd name="connsiteY7" fmla="*/ 224725 h 695325"/>
                <a:gd name="connsiteX8" fmla="*/ 84697 w 2047875"/>
                <a:gd name="connsiteY8" fmla="*/ 2247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875" h="695325">
                  <a:moveTo>
                    <a:pt x="84697" y="224725"/>
                  </a:moveTo>
                  <a:cubicBezTo>
                    <a:pt x="372543" y="47084"/>
                    <a:pt x="742018" y="113188"/>
                    <a:pt x="1047770" y="204342"/>
                  </a:cubicBezTo>
                  <a:cubicBezTo>
                    <a:pt x="1375716" y="302068"/>
                    <a:pt x="1683850" y="465232"/>
                    <a:pt x="1948835" y="681735"/>
                  </a:cubicBezTo>
                  <a:cubicBezTo>
                    <a:pt x="2005318" y="727931"/>
                    <a:pt x="2086662" y="647540"/>
                    <a:pt x="2029702" y="600868"/>
                  </a:cubicBezTo>
                  <a:cubicBezTo>
                    <a:pt x="1807389" y="419321"/>
                    <a:pt x="1560120" y="273589"/>
                    <a:pt x="1293039" y="168337"/>
                  </a:cubicBezTo>
                  <a:cubicBezTo>
                    <a:pt x="1034626" y="66515"/>
                    <a:pt x="746685" y="-10066"/>
                    <a:pt x="466745" y="1078"/>
                  </a:cubicBezTo>
                  <a:cubicBezTo>
                    <a:pt x="312059" y="7270"/>
                    <a:pt x="159564" y="44227"/>
                    <a:pt x="26976" y="126046"/>
                  </a:cubicBezTo>
                  <a:cubicBezTo>
                    <a:pt x="-35508" y="164623"/>
                    <a:pt x="21832" y="263492"/>
                    <a:pt x="84697" y="224725"/>
                  </a:cubicBezTo>
                  <a:lnTo>
                    <a:pt x="84697" y="224725"/>
                  </a:lnTo>
                  <a:close/>
                </a:path>
              </a:pathLst>
            </a:custGeom>
            <a:solidFill>
              <a:srgbClr val="E04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135" name="Graphique 59">
              <a:extLst>
                <a:ext uri="{FF2B5EF4-FFF2-40B4-BE49-F238E27FC236}">
                  <a16:creationId xmlns:a16="http://schemas.microsoft.com/office/drawing/2014/main" id="{0A897167-3BD4-4B13-9A83-45150690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4372325" flipH="1">
              <a:off x="6486262" y="2635588"/>
              <a:ext cx="205678" cy="3009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394883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1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3" dur="1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651 1.48148E-6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10" fill="hold"/>
                                        <p:tgtEl>
                                          <p:spTgt spid="9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750" fill="hold"/>
                                        <p:tgtEl>
                                          <p:spTgt spid="9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3" dur="10" fill="hold"/>
                                        <p:tgtEl>
                                          <p:spTgt spid="10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5" dur="750" fill="hold"/>
                                        <p:tgtEl>
                                          <p:spTgt spid="10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250"/>
                            </p:stCondLst>
                            <p:childTnLst>
                              <p:par>
                                <p:cTn id="9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99" grpId="0"/>
      <p:bldP spid="103" grpId="0"/>
      <p:bldP spid="10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0C9CD070-983D-40A2-907A-B5BC230BBD7F}"/>
              </a:ext>
            </a:extLst>
          </p:cNvPr>
          <p:cNvGrpSpPr/>
          <p:nvPr/>
        </p:nvGrpSpPr>
        <p:grpSpPr>
          <a:xfrm>
            <a:off x="-19277" y="5070079"/>
            <a:ext cx="12219215" cy="1787921"/>
            <a:chOff x="-19277" y="6425349"/>
            <a:chExt cx="12219215" cy="1787921"/>
          </a:xfrm>
          <a:solidFill>
            <a:schemeClr val="accent1"/>
          </a:solidFill>
        </p:grpSpPr>
        <p:sp>
          <p:nvSpPr>
            <p:cNvPr id="6" name="Graphique 12">
              <a:extLst>
                <a:ext uri="{FF2B5EF4-FFF2-40B4-BE49-F238E27FC236}">
                  <a16:creationId xmlns:a16="http://schemas.microsoft.com/office/drawing/2014/main" id="{DE4E7208-F1FB-4F21-925F-A11AEFA604EC}"/>
                </a:ext>
              </a:extLst>
            </p:cNvPr>
            <p:cNvSpPr/>
            <p:nvPr/>
          </p:nvSpPr>
          <p:spPr>
            <a:xfrm>
              <a:off x="-19277" y="6425349"/>
              <a:ext cx="12199938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CBD3D5-04C3-4B40-94E9-D24B7F03239F}"/>
                </a:ext>
              </a:extLst>
            </p:cNvPr>
            <p:cNvSpPr/>
            <p:nvPr/>
          </p:nvSpPr>
          <p:spPr>
            <a:xfrm>
              <a:off x="0" y="6578598"/>
              <a:ext cx="12199938" cy="16346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D65A04E-9C9C-4B74-ABB6-F96931809279}"/>
              </a:ext>
            </a:extLst>
          </p:cNvPr>
          <p:cNvSpPr txBox="1"/>
          <p:nvPr/>
        </p:nvSpPr>
        <p:spPr>
          <a:xfrm>
            <a:off x="625914" y="743989"/>
            <a:ext cx="3280257" cy="5437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accent5"/>
                </a:solidFill>
              </a:rPr>
              <a:t>Learn more about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CEFF1B1-977B-47E8-B6FF-620BF8366A95}"/>
              </a:ext>
            </a:extLst>
          </p:cNvPr>
          <p:cNvGrpSpPr/>
          <p:nvPr/>
        </p:nvGrpSpPr>
        <p:grpSpPr>
          <a:xfrm>
            <a:off x="3137600" y="635000"/>
            <a:ext cx="10375296" cy="6076140"/>
            <a:chOff x="3539371" y="927100"/>
            <a:chExt cx="9160724" cy="536484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F087A7C-BA00-4488-A76C-8A9B575E2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677" r="15568" b="18778"/>
            <a:stretch/>
          </p:blipFill>
          <p:spPr>
            <a:xfrm>
              <a:off x="4829175" y="1358900"/>
              <a:ext cx="6588126" cy="4137025"/>
            </a:xfrm>
            <a:prstGeom prst="rect">
              <a:avLst/>
            </a:prstGeom>
          </p:spPr>
        </p:pic>
        <p:pic>
          <p:nvPicPr>
            <p:cNvPr id="11" name="Image 10" descr="Une image contenant équipement électronique, capture d’écran&#10;&#10;Description générée automatiquement">
              <a:extLst>
                <a:ext uri="{FF2B5EF4-FFF2-40B4-BE49-F238E27FC236}">
                  <a16:creationId xmlns:a16="http://schemas.microsoft.com/office/drawing/2014/main" id="{962928B8-AF6D-46CA-972C-05D99EB4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371" y="927100"/>
              <a:ext cx="9160724" cy="5364844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F01DB1B0-C295-4E13-9FA9-D8ED73E472AD}"/>
              </a:ext>
            </a:extLst>
          </p:cNvPr>
          <p:cNvGrpSpPr/>
          <p:nvPr/>
        </p:nvGrpSpPr>
        <p:grpSpPr>
          <a:xfrm>
            <a:off x="1117108" y="3390900"/>
            <a:ext cx="2297868" cy="2297864"/>
            <a:chOff x="918405" y="3392486"/>
            <a:chExt cx="2751896" cy="2751892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1D95E6E-C308-4634-BB66-4965933D2F3A}"/>
                </a:ext>
              </a:extLst>
            </p:cNvPr>
            <p:cNvSpPr/>
            <p:nvPr/>
          </p:nvSpPr>
          <p:spPr>
            <a:xfrm>
              <a:off x="918405" y="3392486"/>
              <a:ext cx="2751896" cy="2751892"/>
            </a:xfrm>
            <a:prstGeom prst="ellipse">
              <a:avLst/>
            </a:prstGeom>
            <a:solidFill>
              <a:srgbClr val="00629B"/>
            </a:solidFill>
            <a:ln w="13921" cap="flat">
              <a:noFill/>
              <a:prstDash val="solid"/>
              <a:miter/>
            </a:ln>
            <a:effectLst>
              <a:outerShdw dist="63500" dir="2700000" algn="tl" rotWithShape="0">
                <a:srgbClr val="E0457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 descr="Une image contenant extérieur, bleu&#10;&#10;Description générée automatiquement">
              <a:extLst>
                <a:ext uri="{FF2B5EF4-FFF2-40B4-BE49-F238E27FC236}">
                  <a16:creationId xmlns:a16="http://schemas.microsoft.com/office/drawing/2014/main" id="{E5D4028A-43FB-43D2-B12B-37132552C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705" t="-3028" r="-705" b="932"/>
            <a:stretch/>
          </p:blipFill>
          <p:spPr>
            <a:xfrm>
              <a:off x="1254955" y="3979134"/>
              <a:ext cx="2078796" cy="1578594"/>
            </a:xfrm>
            <a:prstGeom prst="rect">
              <a:avLst/>
            </a:prstGeom>
          </p:spPr>
        </p:pic>
      </p:grpSp>
      <p:sp>
        <p:nvSpPr>
          <p:cNvPr id="14" name="ZoneTexte 7">
            <a:extLst>
              <a:ext uri="{FF2B5EF4-FFF2-40B4-BE49-F238E27FC236}">
                <a16:creationId xmlns:a16="http://schemas.microsoft.com/office/drawing/2014/main" id="{337B3008-5938-4EB0-B575-CB274BA9B297}"/>
              </a:ext>
            </a:extLst>
          </p:cNvPr>
          <p:cNvSpPr txBox="1"/>
          <p:nvPr/>
        </p:nvSpPr>
        <p:spPr>
          <a:xfrm>
            <a:off x="600586" y="1305813"/>
            <a:ext cx="3330912" cy="195130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500" dirty="0">
                <a:solidFill>
                  <a:schemeClr val="accent1"/>
                </a:solidFill>
                <a:latin typeface="+mj-lt"/>
              </a:rPr>
              <a:t>Hearing</a:t>
            </a:r>
            <a:br>
              <a:rPr lang="en-US" sz="6600" dirty="0">
                <a:solidFill>
                  <a:schemeClr val="accent1"/>
                </a:solidFill>
                <a:latin typeface="+mj-lt"/>
              </a:rPr>
            </a:br>
            <a:r>
              <a:rPr lang="en-US" sz="6600" dirty="0">
                <a:solidFill>
                  <a:schemeClr val="accent1"/>
                </a:solidFill>
                <a:latin typeface="+mj-lt"/>
              </a:rPr>
              <a:t>&amp; our ears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5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801AE372-224C-4BD8-BD3D-98630B73C469}"/>
              </a:ext>
            </a:extLst>
          </p:cNvPr>
          <p:cNvGrpSpPr/>
          <p:nvPr/>
        </p:nvGrpSpPr>
        <p:grpSpPr>
          <a:xfrm>
            <a:off x="-2028825" y="0"/>
            <a:ext cx="16211550" cy="6858000"/>
            <a:chOff x="-5581650" y="0"/>
            <a:chExt cx="16211550" cy="6858000"/>
          </a:xfrm>
        </p:grpSpPr>
        <p:sp>
          <p:nvSpPr>
            <p:cNvPr id="163" name="Parallélogramme 162">
              <a:extLst>
                <a:ext uri="{FF2B5EF4-FFF2-40B4-BE49-F238E27FC236}">
                  <a16:creationId xmlns:a16="http://schemas.microsoft.com/office/drawing/2014/main" id="{6E2DC0D8-2B78-4436-84A3-238410F8ED04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62000">
                  <a:srgbClr val="000000">
                    <a:alpha val="4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Parallélogramme 163">
              <a:extLst>
                <a:ext uri="{FF2B5EF4-FFF2-40B4-BE49-F238E27FC236}">
                  <a16:creationId xmlns:a16="http://schemas.microsoft.com/office/drawing/2014/main" id="{413B73EE-9C8D-4968-9CF1-E1CBBE645DE1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62000">
                  <a:srgbClr val="000000">
                    <a:alpha val="4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Parallélogramme 164">
              <a:extLst>
                <a:ext uri="{FF2B5EF4-FFF2-40B4-BE49-F238E27FC236}">
                  <a16:creationId xmlns:a16="http://schemas.microsoft.com/office/drawing/2014/main" id="{1D6A3844-FC38-496A-97A4-B1A5ED7DE81B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62000">
                  <a:srgbClr val="000000">
                    <a:alpha val="4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Grafik 3">
            <a:extLst>
              <a:ext uri="{FF2B5EF4-FFF2-40B4-BE49-F238E27FC236}">
                <a16:creationId xmlns:a16="http://schemas.microsoft.com/office/drawing/2014/main" id="{1BCF90E6-85C5-47DC-B154-CE871238A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102" name="Graphique 8">
            <a:extLst>
              <a:ext uri="{FF2B5EF4-FFF2-40B4-BE49-F238E27FC236}">
                <a16:creationId xmlns:a16="http://schemas.microsoft.com/office/drawing/2014/main" id="{5266C830-CF12-4D6B-B034-82545ED32E1C}"/>
              </a:ext>
            </a:extLst>
          </p:cNvPr>
          <p:cNvGrpSpPr/>
          <p:nvPr/>
        </p:nvGrpSpPr>
        <p:grpSpPr>
          <a:xfrm>
            <a:off x="4514137" y="885372"/>
            <a:ext cx="616671" cy="1261476"/>
            <a:chOff x="1116184" y="532564"/>
            <a:chExt cx="1049715" cy="2147322"/>
          </a:xfrm>
        </p:grpSpPr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6C536152-1623-491B-B295-C1BFFD4129C4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DF99DC61-4A24-4B2F-B331-7C4CCD05CB44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D7DF7275-D34F-4EFE-846C-79E45423DACE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490E8C43-0221-479C-B7C3-6839A8882B7A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037AA323-0FD5-46F7-ABF6-19BBB4D34EF9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" name="Graphique 8">
            <a:extLst>
              <a:ext uri="{FF2B5EF4-FFF2-40B4-BE49-F238E27FC236}">
                <a16:creationId xmlns:a16="http://schemas.microsoft.com/office/drawing/2014/main" id="{6811BA04-DAC2-4059-8267-3FF0D0FCF624}"/>
              </a:ext>
            </a:extLst>
          </p:cNvPr>
          <p:cNvGrpSpPr/>
          <p:nvPr/>
        </p:nvGrpSpPr>
        <p:grpSpPr>
          <a:xfrm>
            <a:off x="10448575" y="1237344"/>
            <a:ext cx="1070325" cy="2189483"/>
            <a:chOff x="1116184" y="532564"/>
            <a:chExt cx="1049715" cy="2147322"/>
          </a:xfrm>
        </p:grpSpPr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D1E63980-9872-4535-9B1E-4A7C38B72538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C0355D0C-CDFC-4288-9601-116363C1AB57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F0FE54B7-BC72-44B0-B4B2-521C1861DCDE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4E14B4FC-EA10-4AAF-BA0E-DB36ADB4D704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68510ED7-2E10-4837-AED5-3929DD800A68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2" name="Graphique 8">
            <a:extLst>
              <a:ext uri="{FF2B5EF4-FFF2-40B4-BE49-F238E27FC236}">
                <a16:creationId xmlns:a16="http://schemas.microsoft.com/office/drawing/2014/main" id="{B505F8EC-3203-4D4F-8C6F-438D2A67C92F}"/>
              </a:ext>
            </a:extLst>
          </p:cNvPr>
          <p:cNvGrpSpPr/>
          <p:nvPr/>
        </p:nvGrpSpPr>
        <p:grpSpPr>
          <a:xfrm>
            <a:off x="493487" y="1765561"/>
            <a:ext cx="783770" cy="1603299"/>
            <a:chOff x="1116184" y="532564"/>
            <a:chExt cx="1049715" cy="2147322"/>
          </a:xfrm>
        </p:grpSpPr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980715F9-ABD8-49FA-8C80-F73DFA678F7A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DA08FB97-FCAD-4CCE-8600-EB415821D49F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CCB0C339-47A6-4ED8-A649-7091DF67979D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0E77CAE5-3682-43D6-A698-19E10CAD01D8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1AEB33CA-8BFD-417A-9A7F-C0D010BAEE25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8" name="Graphique 8">
            <a:extLst>
              <a:ext uri="{FF2B5EF4-FFF2-40B4-BE49-F238E27FC236}">
                <a16:creationId xmlns:a16="http://schemas.microsoft.com/office/drawing/2014/main" id="{A87296B4-39FB-41C1-9F00-F1C3A8064998}"/>
              </a:ext>
            </a:extLst>
          </p:cNvPr>
          <p:cNvGrpSpPr/>
          <p:nvPr/>
        </p:nvGrpSpPr>
        <p:grpSpPr>
          <a:xfrm>
            <a:off x="3407785" y="5208814"/>
            <a:ext cx="478045" cy="977900"/>
            <a:chOff x="1116184" y="532564"/>
            <a:chExt cx="1049715" cy="2147322"/>
          </a:xfrm>
        </p:grpSpPr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70D1360F-505F-4786-9E73-686668B59871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37A17EE0-3631-4B76-8CA3-AB13D9ACE74B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F2FC1D89-5026-4D8F-8508-EED1FDBB6635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887EF791-BEAF-438A-BA40-AB0D4CA491C4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D15CF97E-31C1-4A14-9426-51423266F87A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44" name="Graphique 8">
            <a:extLst>
              <a:ext uri="{FF2B5EF4-FFF2-40B4-BE49-F238E27FC236}">
                <a16:creationId xmlns:a16="http://schemas.microsoft.com/office/drawing/2014/main" id="{18A28A9F-EA6B-4A89-88CD-3742D80012EF}"/>
              </a:ext>
            </a:extLst>
          </p:cNvPr>
          <p:cNvGrpSpPr/>
          <p:nvPr/>
        </p:nvGrpSpPr>
        <p:grpSpPr>
          <a:xfrm>
            <a:off x="5949600" y="4927599"/>
            <a:ext cx="1022700" cy="2092059"/>
            <a:chOff x="1116184" y="532564"/>
            <a:chExt cx="1049715" cy="2147322"/>
          </a:xfrm>
        </p:grpSpPr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D921579E-A27A-4127-AC1A-B761AA9FFB86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5E6804C5-288E-4EC3-8CFF-598F14AAFB12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7B87791D-6C65-4416-BA5F-5AE3CECF3063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C4EED35F-8562-4A47-871F-162A3BA90E86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D013F5B3-4158-4527-B7BE-142F93B5118F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0" name="Graphique 8">
            <a:extLst>
              <a:ext uri="{FF2B5EF4-FFF2-40B4-BE49-F238E27FC236}">
                <a16:creationId xmlns:a16="http://schemas.microsoft.com/office/drawing/2014/main" id="{61480E25-3A69-4B65-A9B5-6684D6AEAB4D}"/>
              </a:ext>
            </a:extLst>
          </p:cNvPr>
          <p:cNvGrpSpPr/>
          <p:nvPr/>
        </p:nvGrpSpPr>
        <p:grpSpPr>
          <a:xfrm>
            <a:off x="8680100" y="4787900"/>
            <a:ext cx="465719" cy="952686"/>
            <a:chOff x="1116184" y="532564"/>
            <a:chExt cx="1049715" cy="2147322"/>
          </a:xfrm>
        </p:grpSpPr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6AB5CC62-0781-4B76-956E-BA4F7B2EEA63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F67B7489-5AC8-4D3A-B0DC-17EAD42631B9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55E66FC2-EB62-4850-A8D1-2E6F3C8667FC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1C83153E-C772-41FA-BE5F-F85E96922FDD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21F26559-662F-4762-9C0B-8B5C1319FC4C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6" name="Graphique 8">
            <a:extLst>
              <a:ext uri="{FF2B5EF4-FFF2-40B4-BE49-F238E27FC236}">
                <a16:creationId xmlns:a16="http://schemas.microsoft.com/office/drawing/2014/main" id="{863CA8E4-537F-4A5F-BD4A-EFB714ED4E3D}"/>
              </a:ext>
            </a:extLst>
          </p:cNvPr>
          <p:cNvGrpSpPr/>
          <p:nvPr/>
        </p:nvGrpSpPr>
        <p:grpSpPr>
          <a:xfrm>
            <a:off x="6470300" y="262308"/>
            <a:ext cx="946500" cy="1936183"/>
            <a:chOff x="1116184" y="532564"/>
            <a:chExt cx="1049715" cy="2147322"/>
          </a:xfrm>
        </p:grpSpPr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6AD30005-4C94-442F-BDAA-A185450B9F59}"/>
                </a:ext>
              </a:extLst>
            </p:cNvPr>
            <p:cNvSpPr/>
            <p:nvPr/>
          </p:nvSpPr>
          <p:spPr>
            <a:xfrm>
              <a:off x="1504579" y="2134718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3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528"/>
                    <a:pt x="285100" y="407802"/>
                  </a:cubicBezTo>
                  <a:cubicBezTo>
                    <a:pt x="257911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4"/>
                    <a:pt x="23188" y="134188"/>
                  </a:cubicBezTo>
                  <a:cubicBezTo>
                    <a:pt x="23188" y="87208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3"/>
                  </a:cubicBezTo>
                  <a:cubicBezTo>
                    <a:pt x="312117" y="213002"/>
                    <a:pt x="325712" y="261702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EC79E2EC-C296-4A49-AE68-ADBD093C7955}"/>
                </a:ext>
              </a:extLst>
            </p:cNvPr>
            <p:cNvSpPr/>
            <p:nvPr/>
          </p:nvSpPr>
          <p:spPr>
            <a:xfrm>
              <a:off x="1346433" y="2146425"/>
              <a:ext cx="464628" cy="533461"/>
            </a:xfrm>
            <a:custGeom>
              <a:avLst/>
              <a:gdLst>
                <a:gd name="connsiteX0" fmla="*/ 23188 w 464627"/>
                <a:gd name="connsiteY0" fmla="*/ 137968 h 533461"/>
                <a:gd name="connsiteX1" fmla="*/ 221945 w 464627"/>
                <a:gd name="connsiteY1" fmla="*/ 23188 h 533461"/>
                <a:gd name="connsiteX2" fmla="*/ 443246 w 464627"/>
                <a:gd name="connsiteY2" fmla="*/ 395922 h 533461"/>
                <a:gd name="connsiteX3" fmla="*/ 244488 w 464627"/>
                <a:gd name="connsiteY3" fmla="*/ 510703 h 533461"/>
                <a:gd name="connsiteX4" fmla="*/ 23188 w 464627"/>
                <a:gd name="connsiteY4" fmla="*/ 137968 h 53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4627" h="533461">
                  <a:moveTo>
                    <a:pt x="23188" y="137968"/>
                  </a:moveTo>
                  <a:lnTo>
                    <a:pt x="221945" y="23188"/>
                  </a:lnTo>
                  <a:lnTo>
                    <a:pt x="443246" y="395922"/>
                  </a:lnTo>
                  <a:lnTo>
                    <a:pt x="244488" y="510703"/>
                  </a:lnTo>
                  <a:lnTo>
                    <a:pt x="23188" y="137968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FC0320F2-111E-43CB-8E52-B5F8FB177D9A}"/>
                </a:ext>
              </a:extLst>
            </p:cNvPr>
            <p:cNvSpPr/>
            <p:nvPr/>
          </p:nvSpPr>
          <p:spPr>
            <a:xfrm>
              <a:off x="1305821" y="2249326"/>
              <a:ext cx="344169" cy="430211"/>
            </a:xfrm>
            <a:custGeom>
              <a:avLst/>
              <a:gdLst>
                <a:gd name="connsiteX0" fmla="*/ 325712 w 344168"/>
                <a:gd name="connsiteY0" fmla="*/ 308681 h 430210"/>
                <a:gd name="connsiteX1" fmla="*/ 285100 w 344168"/>
                <a:gd name="connsiteY1" fmla="*/ 407802 h 430210"/>
                <a:gd name="connsiteX2" fmla="*/ 174450 w 344168"/>
                <a:gd name="connsiteY2" fmla="*/ 396100 h 430210"/>
                <a:gd name="connsiteX3" fmla="*/ 63800 w 344168"/>
                <a:gd name="connsiteY3" fmla="*/ 280115 h 430210"/>
                <a:gd name="connsiteX4" fmla="*/ 23188 w 344168"/>
                <a:gd name="connsiteY4" fmla="*/ 134188 h 430210"/>
                <a:gd name="connsiteX5" fmla="*/ 63800 w 344168"/>
                <a:gd name="connsiteY5" fmla="*/ 35067 h 430210"/>
                <a:gd name="connsiteX6" fmla="*/ 174450 w 344168"/>
                <a:gd name="connsiteY6" fmla="*/ 46769 h 430210"/>
                <a:gd name="connsiteX7" fmla="*/ 285100 w 344168"/>
                <a:gd name="connsiteY7" fmla="*/ 162754 h 430210"/>
                <a:gd name="connsiteX8" fmla="*/ 325712 w 344168"/>
                <a:gd name="connsiteY8" fmla="*/ 308681 h 430210"/>
                <a:gd name="connsiteX9" fmla="*/ 325712 w 344168"/>
                <a:gd name="connsiteY9" fmla="*/ 308681 h 43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168" h="430210">
                  <a:moveTo>
                    <a:pt x="325712" y="308681"/>
                  </a:moveTo>
                  <a:cubicBezTo>
                    <a:pt x="325712" y="355660"/>
                    <a:pt x="312117" y="388700"/>
                    <a:pt x="285100" y="407802"/>
                  </a:cubicBezTo>
                  <a:cubicBezTo>
                    <a:pt x="258083" y="426903"/>
                    <a:pt x="221085" y="422945"/>
                    <a:pt x="174450" y="396100"/>
                  </a:cubicBezTo>
                  <a:cubicBezTo>
                    <a:pt x="127815" y="369255"/>
                    <a:pt x="90989" y="330536"/>
                    <a:pt x="63800" y="280115"/>
                  </a:cubicBezTo>
                  <a:cubicBezTo>
                    <a:pt x="36782" y="229694"/>
                    <a:pt x="23188" y="180995"/>
                    <a:pt x="23188" y="134188"/>
                  </a:cubicBezTo>
                  <a:cubicBezTo>
                    <a:pt x="23188" y="87209"/>
                    <a:pt x="36782" y="54168"/>
                    <a:pt x="63800" y="35067"/>
                  </a:cubicBezTo>
                  <a:cubicBezTo>
                    <a:pt x="90817" y="15966"/>
                    <a:pt x="127815" y="19924"/>
                    <a:pt x="174450" y="46769"/>
                  </a:cubicBezTo>
                  <a:cubicBezTo>
                    <a:pt x="221085" y="73786"/>
                    <a:pt x="257911" y="112333"/>
                    <a:pt x="285100" y="162754"/>
                  </a:cubicBezTo>
                  <a:cubicBezTo>
                    <a:pt x="312117" y="213174"/>
                    <a:pt x="325712" y="261874"/>
                    <a:pt x="325712" y="308681"/>
                  </a:cubicBezTo>
                  <a:lnTo>
                    <a:pt x="325712" y="308681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70077D3D-5F53-429F-862E-94D05C3EB7C2}"/>
                </a:ext>
              </a:extLst>
            </p:cNvPr>
            <p:cNvSpPr/>
            <p:nvPr/>
          </p:nvSpPr>
          <p:spPr>
            <a:xfrm>
              <a:off x="1116184" y="532564"/>
              <a:ext cx="1049715" cy="1583176"/>
            </a:xfrm>
            <a:custGeom>
              <a:avLst/>
              <a:gdLst>
                <a:gd name="connsiteX0" fmla="*/ 23188 w 1049714"/>
                <a:gd name="connsiteY0" fmla="*/ 138194 h 1583175"/>
                <a:gd name="connsiteX1" fmla="*/ 221945 w 1049714"/>
                <a:gd name="connsiteY1" fmla="*/ 23414 h 1583175"/>
                <a:gd name="connsiteX2" fmla="*/ 394718 w 1049714"/>
                <a:gd name="connsiteY2" fmla="*/ 47506 h 1583175"/>
                <a:gd name="connsiteX3" fmla="*/ 598982 w 1049714"/>
                <a:gd name="connsiteY3" fmla="*/ 136818 h 1583175"/>
                <a:gd name="connsiteX4" fmla="*/ 810130 w 1049714"/>
                <a:gd name="connsiteY4" fmla="*/ 299093 h 1583175"/>
                <a:gd name="connsiteX5" fmla="*/ 942118 w 1049714"/>
                <a:gd name="connsiteY5" fmla="*/ 478233 h 1583175"/>
                <a:gd name="connsiteX6" fmla="*/ 1010952 w 1049714"/>
                <a:gd name="connsiteY6" fmla="*/ 657373 h 1583175"/>
                <a:gd name="connsiteX7" fmla="*/ 1030054 w 1049714"/>
                <a:gd name="connsiteY7" fmla="*/ 815690 h 1583175"/>
                <a:gd name="connsiteX8" fmla="*/ 1000799 w 1049714"/>
                <a:gd name="connsiteY8" fmla="*/ 956455 h 1583175"/>
                <a:gd name="connsiteX9" fmla="*/ 928524 w 1049714"/>
                <a:gd name="connsiteY9" fmla="*/ 1043874 h 1583175"/>
                <a:gd name="connsiteX10" fmla="*/ 833705 w 1049714"/>
                <a:gd name="connsiteY10" fmla="*/ 1103760 h 1583175"/>
                <a:gd name="connsiteX11" fmla="*/ 738887 w 1049714"/>
                <a:gd name="connsiteY11" fmla="*/ 1162440 h 1583175"/>
                <a:gd name="connsiteX12" fmla="*/ 666611 w 1049714"/>
                <a:gd name="connsiteY12" fmla="*/ 1248482 h 1583175"/>
                <a:gd name="connsiteX13" fmla="*/ 637185 w 1049714"/>
                <a:gd name="connsiteY13" fmla="*/ 1386666 h 1583175"/>
                <a:gd name="connsiteX14" fmla="*/ 637185 w 1049714"/>
                <a:gd name="connsiteY14" fmla="*/ 1415404 h 1583175"/>
                <a:gd name="connsiteX15" fmla="*/ 639422 w 1049714"/>
                <a:gd name="connsiteY15" fmla="*/ 1445347 h 1583175"/>
                <a:gd name="connsiteX16" fmla="*/ 440664 w 1049714"/>
                <a:gd name="connsiteY16" fmla="*/ 1560127 h 1583175"/>
                <a:gd name="connsiteX17" fmla="*/ 673323 w 1049714"/>
                <a:gd name="connsiteY17" fmla="*/ 805709 h 1583175"/>
                <a:gd name="connsiteX18" fmla="*/ 23188 w 1049714"/>
                <a:gd name="connsiteY18" fmla="*/ 138194 h 1583175"/>
                <a:gd name="connsiteX19" fmla="*/ 23188 w 1049714"/>
                <a:gd name="connsiteY19" fmla="*/ 138194 h 1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714" h="1583175">
                  <a:moveTo>
                    <a:pt x="23188" y="138194"/>
                  </a:moveTo>
                  <a:lnTo>
                    <a:pt x="221945" y="23414"/>
                  </a:lnTo>
                  <a:cubicBezTo>
                    <a:pt x="273054" y="21693"/>
                    <a:pt x="330703" y="29781"/>
                    <a:pt x="394718" y="47506"/>
                  </a:cubicBezTo>
                  <a:cubicBezTo>
                    <a:pt x="458733" y="65231"/>
                    <a:pt x="526707" y="95001"/>
                    <a:pt x="598982" y="136818"/>
                  </a:cubicBezTo>
                  <a:cubicBezTo>
                    <a:pt x="684852" y="186378"/>
                    <a:pt x="755063" y="240412"/>
                    <a:pt x="810130" y="299093"/>
                  </a:cubicBezTo>
                  <a:cubicBezTo>
                    <a:pt x="865025" y="357774"/>
                    <a:pt x="909078" y="417487"/>
                    <a:pt x="942118" y="478233"/>
                  </a:cubicBezTo>
                  <a:cubicBezTo>
                    <a:pt x="975159" y="538979"/>
                    <a:pt x="998218" y="598864"/>
                    <a:pt x="1010952" y="657373"/>
                  </a:cubicBezTo>
                  <a:cubicBezTo>
                    <a:pt x="1023686" y="716054"/>
                    <a:pt x="1030054" y="768883"/>
                    <a:pt x="1030054" y="815690"/>
                  </a:cubicBezTo>
                  <a:cubicBezTo>
                    <a:pt x="1030054" y="874715"/>
                    <a:pt x="1020245" y="921694"/>
                    <a:pt x="1000799" y="956455"/>
                  </a:cubicBezTo>
                  <a:cubicBezTo>
                    <a:pt x="981182" y="991216"/>
                    <a:pt x="957090" y="1020299"/>
                    <a:pt x="928524" y="1043874"/>
                  </a:cubicBezTo>
                  <a:cubicBezTo>
                    <a:pt x="899958" y="1067278"/>
                    <a:pt x="868294" y="1087239"/>
                    <a:pt x="833705" y="1103760"/>
                  </a:cubicBezTo>
                  <a:cubicBezTo>
                    <a:pt x="799116" y="1120280"/>
                    <a:pt x="767453" y="1139725"/>
                    <a:pt x="738887" y="1162440"/>
                  </a:cubicBezTo>
                  <a:cubicBezTo>
                    <a:pt x="710321" y="1184983"/>
                    <a:pt x="686229" y="1213721"/>
                    <a:pt x="666611" y="1248482"/>
                  </a:cubicBezTo>
                  <a:cubicBezTo>
                    <a:pt x="646994" y="1283243"/>
                    <a:pt x="637185" y="1329362"/>
                    <a:pt x="637185" y="1386666"/>
                  </a:cubicBezTo>
                  <a:cubicBezTo>
                    <a:pt x="637185" y="1395442"/>
                    <a:pt x="637185" y="1404907"/>
                    <a:pt x="637185" y="1415404"/>
                  </a:cubicBezTo>
                  <a:cubicBezTo>
                    <a:pt x="637185" y="1425901"/>
                    <a:pt x="637873" y="1435882"/>
                    <a:pt x="639422" y="1445347"/>
                  </a:cubicBezTo>
                  <a:lnTo>
                    <a:pt x="440664" y="1560127"/>
                  </a:lnTo>
                  <a:cubicBezTo>
                    <a:pt x="239326" y="1238157"/>
                    <a:pt x="681066" y="1205117"/>
                    <a:pt x="673323" y="805709"/>
                  </a:cubicBezTo>
                  <a:cubicBezTo>
                    <a:pt x="668332" y="540528"/>
                    <a:pt x="457185" y="318883"/>
                    <a:pt x="23188" y="138194"/>
                  </a:cubicBezTo>
                  <a:lnTo>
                    <a:pt x="23188" y="138194"/>
                  </a:lnTo>
                  <a:close/>
                </a:path>
              </a:pathLst>
            </a:custGeom>
            <a:solidFill>
              <a:srgbClr val="688D05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B11275BA-C7BC-4BBC-A826-9A0A7883D8C4}"/>
                </a:ext>
              </a:extLst>
            </p:cNvPr>
            <p:cNvSpPr/>
            <p:nvPr/>
          </p:nvSpPr>
          <p:spPr>
            <a:xfrm>
              <a:off x="1116184" y="647344"/>
              <a:ext cx="843214" cy="1462717"/>
            </a:xfrm>
            <a:custGeom>
              <a:avLst/>
              <a:gdLst>
                <a:gd name="connsiteX0" fmla="*/ 373035 w 843213"/>
                <a:gd name="connsiteY0" fmla="*/ 324562 h 1462716"/>
                <a:gd name="connsiteX1" fmla="*/ 81868 w 843213"/>
                <a:gd name="connsiteY1" fmla="*/ 245059 h 1462716"/>
                <a:gd name="connsiteX2" fmla="*/ 23188 w 843213"/>
                <a:gd name="connsiteY2" fmla="*/ 23414 h 1462716"/>
                <a:gd name="connsiteX3" fmla="*/ 195960 w 843213"/>
                <a:gd name="connsiteY3" fmla="*/ 47506 h 1462716"/>
                <a:gd name="connsiteX4" fmla="*/ 400225 w 843213"/>
                <a:gd name="connsiteY4" fmla="*/ 136818 h 1462716"/>
                <a:gd name="connsiteX5" fmla="*/ 611372 w 843213"/>
                <a:gd name="connsiteY5" fmla="*/ 299093 h 1462716"/>
                <a:gd name="connsiteX6" fmla="*/ 743361 w 843213"/>
                <a:gd name="connsiteY6" fmla="*/ 478233 h 1462716"/>
                <a:gd name="connsiteX7" fmla="*/ 812195 w 843213"/>
                <a:gd name="connsiteY7" fmla="*/ 657545 h 1462716"/>
                <a:gd name="connsiteX8" fmla="*/ 831296 w 843213"/>
                <a:gd name="connsiteY8" fmla="*/ 815862 h 1462716"/>
                <a:gd name="connsiteX9" fmla="*/ 801870 w 843213"/>
                <a:gd name="connsiteY9" fmla="*/ 956627 h 1462716"/>
                <a:gd name="connsiteX10" fmla="*/ 729594 w 843213"/>
                <a:gd name="connsiteY10" fmla="*/ 1043874 h 1462716"/>
                <a:gd name="connsiteX11" fmla="*/ 634776 w 843213"/>
                <a:gd name="connsiteY11" fmla="*/ 1103760 h 1462716"/>
                <a:gd name="connsiteX12" fmla="*/ 539957 w 843213"/>
                <a:gd name="connsiteY12" fmla="*/ 1162440 h 1462716"/>
                <a:gd name="connsiteX13" fmla="*/ 467682 w 843213"/>
                <a:gd name="connsiteY13" fmla="*/ 1248482 h 1462716"/>
                <a:gd name="connsiteX14" fmla="*/ 438427 w 843213"/>
                <a:gd name="connsiteY14" fmla="*/ 1386666 h 1462716"/>
                <a:gd name="connsiteX15" fmla="*/ 438427 w 843213"/>
                <a:gd name="connsiteY15" fmla="*/ 1415404 h 1462716"/>
                <a:gd name="connsiteX16" fmla="*/ 440664 w 843213"/>
                <a:gd name="connsiteY16" fmla="*/ 1445347 h 1462716"/>
                <a:gd name="connsiteX17" fmla="*/ 264622 w 843213"/>
                <a:gd name="connsiteY17" fmla="*/ 1343645 h 1462716"/>
                <a:gd name="connsiteX18" fmla="*/ 255674 w 843213"/>
                <a:gd name="connsiteY18" fmla="*/ 1228865 h 1462716"/>
                <a:gd name="connsiteX19" fmla="*/ 281658 w 843213"/>
                <a:gd name="connsiteY19" fmla="*/ 1092574 h 1462716"/>
                <a:gd name="connsiteX20" fmla="*/ 348255 w 843213"/>
                <a:gd name="connsiteY20" fmla="*/ 1004639 h 1462716"/>
                <a:gd name="connsiteX21" fmla="*/ 434125 w 843213"/>
                <a:gd name="connsiteY21" fmla="*/ 944754 h 1462716"/>
                <a:gd name="connsiteX22" fmla="*/ 519995 w 843213"/>
                <a:gd name="connsiteY22" fmla="*/ 891235 h 1462716"/>
                <a:gd name="connsiteX23" fmla="*/ 586592 w 843213"/>
                <a:gd name="connsiteY23" fmla="*/ 820165 h 1462716"/>
                <a:gd name="connsiteX24" fmla="*/ 612577 w 843213"/>
                <a:gd name="connsiteY24" fmla="*/ 710031 h 1462716"/>
                <a:gd name="connsiteX25" fmla="*/ 551659 w 843213"/>
                <a:gd name="connsiteY25" fmla="*/ 496302 h 1462716"/>
                <a:gd name="connsiteX26" fmla="*/ 373035 w 843213"/>
                <a:gd name="connsiteY26" fmla="*/ 324562 h 1462716"/>
                <a:gd name="connsiteX27" fmla="*/ 373035 w 843213"/>
                <a:gd name="connsiteY27" fmla="*/ 324562 h 146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43213" h="1462716">
                  <a:moveTo>
                    <a:pt x="373035" y="324562"/>
                  </a:moveTo>
                  <a:cubicBezTo>
                    <a:pt x="273743" y="267258"/>
                    <a:pt x="176687" y="240757"/>
                    <a:pt x="81868" y="245059"/>
                  </a:cubicBezTo>
                  <a:lnTo>
                    <a:pt x="23188" y="23414"/>
                  </a:lnTo>
                  <a:cubicBezTo>
                    <a:pt x="74297" y="21693"/>
                    <a:pt x="131945" y="29781"/>
                    <a:pt x="195960" y="47506"/>
                  </a:cubicBezTo>
                  <a:cubicBezTo>
                    <a:pt x="259976" y="65231"/>
                    <a:pt x="327949" y="95001"/>
                    <a:pt x="400225" y="136818"/>
                  </a:cubicBezTo>
                  <a:cubicBezTo>
                    <a:pt x="486095" y="186378"/>
                    <a:pt x="556305" y="240413"/>
                    <a:pt x="611372" y="299093"/>
                  </a:cubicBezTo>
                  <a:cubicBezTo>
                    <a:pt x="666267" y="357774"/>
                    <a:pt x="710321" y="417487"/>
                    <a:pt x="743361" y="478233"/>
                  </a:cubicBezTo>
                  <a:cubicBezTo>
                    <a:pt x="776401" y="539151"/>
                    <a:pt x="799460" y="598864"/>
                    <a:pt x="812195" y="657545"/>
                  </a:cubicBezTo>
                  <a:cubicBezTo>
                    <a:pt x="824929" y="716226"/>
                    <a:pt x="831296" y="769055"/>
                    <a:pt x="831296" y="815862"/>
                  </a:cubicBezTo>
                  <a:cubicBezTo>
                    <a:pt x="831296" y="874887"/>
                    <a:pt x="821487" y="921866"/>
                    <a:pt x="801870" y="956627"/>
                  </a:cubicBezTo>
                  <a:cubicBezTo>
                    <a:pt x="782252" y="991388"/>
                    <a:pt x="758160" y="1020471"/>
                    <a:pt x="729594" y="1043874"/>
                  </a:cubicBezTo>
                  <a:cubicBezTo>
                    <a:pt x="701028" y="1067278"/>
                    <a:pt x="669365" y="1087239"/>
                    <a:pt x="634776" y="1103760"/>
                  </a:cubicBezTo>
                  <a:cubicBezTo>
                    <a:pt x="600187" y="1120280"/>
                    <a:pt x="568523" y="1139897"/>
                    <a:pt x="539957" y="1162440"/>
                  </a:cubicBezTo>
                  <a:cubicBezTo>
                    <a:pt x="511391" y="1184983"/>
                    <a:pt x="487299" y="1213721"/>
                    <a:pt x="467682" y="1248482"/>
                  </a:cubicBezTo>
                  <a:cubicBezTo>
                    <a:pt x="448064" y="1283243"/>
                    <a:pt x="438427" y="1329362"/>
                    <a:pt x="438427" y="1386666"/>
                  </a:cubicBezTo>
                  <a:cubicBezTo>
                    <a:pt x="438427" y="1395442"/>
                    <a:pt x="438427" y="1404907"/>
                    <a:pt x="438427" y="1415404"/>
                  </a:cubicBezTo>
                  <a:cubicBezTo>
                    <a:pt x="438427" y="1425901"/>
                    <a:pt x="439116" y="1435882"/>
                    <a:pt x="440664" y="1445347"/>
                  </a:cubicBezTo>
                  <a:lnTo>
                    <a:pt x="264622" y="1343645"/>
                  </a:lnTo>
                  <a:cubicBezTo>
                    <a:pt x="258599" y="1305442"/>
                    <a:pt x="255674" y="1267240"/>
                    <a:pt x="255674" y="1228865"/>
                  </a:cubicBezTo>
                  <a:cubicBezTo>
                    <a:pt x="255674" y="1173282"/>
                    <a:pt x="264278" y="1127851"/>
                    <a:pt x="281658" y="1092574"/>
                  </a:cubicBezTo>
                  <a:cubicBezTo>
                    <a:pt x="299039" y="1057469"/>
                    <a:pt x="321238" y="1028042"/>
                    <a:pt x="348255" y="1004639"/>
                  </a:cubicBezTo>
                  <a:cubicBezTo>
                    <a:pt x="375272" y="981235"/>
                    <a:pt x="404010" y="961102"/>
                    <a:pt x="434125" y="944754"/>
                  </a:cubicBezTo>
                  <a:cubicBezTo>
                    <a:pt x="464240" y="928233"/>
                    <a:pt x="492806" y="910509"/>
                    <a:pt x="519995" y="891235"/>
                  </a:cubicBezTo>
                  <a:cubicBezTo>
                    <a:pt x="547013" y="872134"/>
                    <a:pt x="569384" y="848386"/>
                    <a:pt x="586592" y="820165"/>
                  </a:cubicBezTo>
                  <a:cubicBezTo>
                    <a:pt x="603973" y="791943"/>
                    <a:pt x="612577" y="755117"/>
                    <a:pt x="612577" y="710031"/>
                  </a:cubicBezTo>
                  <a:cubicBezTo>
                    <a:pt x="612577" y="637067"/>
                    <a:pt x="592271" y="565824"/>
                    <a:pt x="551659" y="496302"/>
                  </a:cubicBezTo>
                  <a:cubicBezTo>
                    <a:pt x="510875" y="426952"/>
                    <a:pt x="451334" y="369648"/>
                    <a:pt x="373035" y="324562"/>
                  </a:cubicBezTo>
                  <a:lnTo>
                    <a:pt x="373035" y="324562"/>
                  </a:lnTo>
                  <a:close/>
                </a:path>
              </a:pathLst>
            </a:custGeom>
            <a:solidFill>
              <a:srgbClr val="79A206"/>
            </a:solidFill>
            <a:ln w="17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6" name="ZoneTexte 165">
            <a:extLst>
              <a:ext uri="{FF2B5EF4-FFF2-40B4-BE49-F238E27FC236}">
                <a16:creationId xmlns:a16="http://schemas.microsoft.com/office/drawing/2014/main" id="{25CF7A3B-CA37-44B7-B1B8-2F7BE2F701E1}"/>
              </a:ext>
            </a:extLst>
          </p:cNvPr>
          <p:cNvSpPr txBox="1"/>
          <p:nvPr/>
        </p:nvSpPr>
        <p:spPr>
          <a:xfrm>
            <a:off x="1498600" y="2656937"/>
            <a:ext cx="9194800" cy="19759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300" dirty="0">
                <a:solidFill>
                  <a:schemeClr val="bg1"/>
                </a:solidFill>
                <a:effectLst>
                  <a:outerShdw dist="63500" dir="2700000" algn="tl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Questions?</a:t>
            </a:r>
          </a:p>
        </p:txBody>
      </p:sp>
      <p:pic>
        <p:nvPicPr>
          <p:cNvPr id="75" name="Graphique 74">
            <a:extLst>
              <a:ext uri="{FF2B5EF4-FFF2-40B4-BE49-F238E27FC236}">
                <a16:creationId xmlns:a16="http://schemas.microsoft.com/office/drawing/2014/main" id="{A3EB0FDC-04F7-4C4E-BBCD-EC86573A9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12120">
            <a:off x="1986707" y="551346"/>
            <a:ext cx="1293358" cy="1788686"/>
          </a:xfrm>
          <a:prstGeom prst="rect">
            <a:avLst/>
          </a:prstGeom>
          <a:effectLst>
            <a:outerShdw dist="635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77" name="Graphique 76">
            <a:extLst>
              <a:ext uri="{FF2B5EF4-FFF2-40B4-BE49-F238E27FC236}">
                <a16:creationId xmlns:a16="http://schemas.microsoft.com/office/drawing/2014/main" id="{2169C23A-0CAF-42B6-9646-68DC9C18B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90624">
            <a:off x="8791650" y="604520"/>
            <a:ext cx="863600" cy="1727200"/>
          </a:xfrm>
          <a:prstGeom prst="rect">
            <a:avLst/>
          </a:prstGeom>
          <a:effectLst>
            <a:outerShdw dist="508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9" name="Graphique 78">
            <a:extLst>
              <a:ext uri="{FF2B5EF4-FFF2-40B4-BE49-F238E27FC236}">
                <a16:creationId xmlns:a16="http://schemas.microsoft.com/office/drawing/2014/main" id="{D12252A9-76B0-42E6-82D6-96E5955EC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94249">
            <a:off x="10117642" y="4525063"/>
            <a:ext cx="2120688" cy="2932868"/>
          </a:xfrm>
          <a:prstGeom prst="rect">
            <a:avLst/>
          </a:prstGeom>
          <a:effectLst>
            <a:outerShdw dist="63500" dir="27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80" name="Graphique 79">
            <a:extLst>
              <a:ext uri="{FF2B5EF4-FFF2-40B4-BE49-F238E27FC236}">
                <a16:creationId xmlns:a16="http://schemas.microsoft.com/office/drawing/2014/main" id="{29CDAF23-4F03-4018-A45B-78BD38CCD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90624">
            <a:off x="116529" y="4493289"/>
            <a:ext cx="1813444" cy="3626888"/>
          </a:xfrm>
          <a:prstGeom prst="rect">
            <a:avLst/>
          </a:prstGeom>
          <a:effectLst>
            <a:outerShdw dist="50800" dir="2700000" algn="tl" rotWithShape="0">
              <a:prstClr val="black">
                <a:alpha val="1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64926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5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fill="hold" nodeType="withEffect" p14:presetBounceEnd="5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 p14:presetBounceEnd="5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5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3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3C3123-151B-4247-9513-0BF804FCB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86FA3CCF-96DD-4415-8BD8-2F5D19EED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4428" y="2381007"/>
            <a:ext cx="966062" cy="1408355"/>
          </a:xfrm>
          <a:prstGeom prst="rect">
            <a:avLst/>
          </a:prstGeom>
        </p:spPr>
      </p:pic>
      <p:pic>
        <p:nvPicPr>
          <p:cNvPr id="37" name="Grafik 3">
            <a:extLst>
              <a:ext uri="{FF2B5EF4-FFF2-40B4-BE49-F238E27FC236}">
                <a16:creationId xmlns:a16="http://schemas.microsoft.com/office/drawing/2014/main" id="{9A52F45D-2CFD-4F17-B597-70988CB6B0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E0D741E5-45BE-404B-878D-72B9AC8077D7}"/>
              </a:ext>
            </a:extLst>
          </p:cNvPr>
          <p:cNvGrpSpPr/>
          <p:nvPr/>
        </p:nvGrpSpPr>
        <p:grpSpPr>
          <a:xfrm>
            <a:off x="2098573" y="0"/>
            <a:ext cx="11811000" cy="6858000"/>
            <a:chOff x="-1181100" y="0"/>
            <a:chExt cx="11811000" cy="6858000"/>
          </a:xfrm>
        </p:grpSpPr>
        <p:sp>
          <p:nvSpPr>
            <p:cNvPr id="43" name="Parallélogramme 42">
              <a:extLst>
                <a:ext uri="{FF2B5EF4-FFF2-40B4-BE49-F238E27FC236}">
                  <a16:creationId xmlns:a16="http://schemas.microsoft.com/office/drawing/2014/main" id="{0208CF25-F2B4-4050-9DDC-3B066DAC5E3A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7000">
                  <a:srgbClr val="000000">
                    <a:alpha val="4000"/>
                  </a:srgbClr>
                </a:gs>
                <a:gs pos="68000">
                  <a:schemeClr val="tx1">
                    <a:alpha val="0"/>
                  </a:schemeClr>
                </a:gs>
                <a:gs pos="13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Parallélogramme 44">
              <a:extLst>
                <a:ext uri="{FF2B5EF4-FFF2-40B4-BE49-F238E27FC236}">
                  <a16:creationId xmlns:a16="http://schemas.microsoft.com/office/drawing/2014/main" id="{CA04E3D8-6F39-4AF1-9C23-F060823758E4}"/>
                </a:ext>
              </a:extLst>
            </p:cNvPr>
            <p:cNvSpPr/>
            <p:nvPr/>
          </p:nvSpPr>
          <p:spPr>
            <a:xfrm>
              <a:off x="32194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47000">
                  <a:srgbClr val="000000">
                    <a:alpha val="4000"/>
                  </a:srgbClr>
                </a:gs>
                <a:gs pos="100000">
                  <a:schemeClr val="tx1">
                    <a:alpha val="0"/>
                  </a:schemeClr>
                </a:gs>
                <a:gs pos="16000">
                  <a:schemeClr val="tx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78FFC74-7EDA-4F21-A229-FA8C4F970047}"/>
              </a:ext>
            </a:extLst>
          </p:cNvPr>
          <p:cNvGrpSpPr/>
          <p:nvPr/>
        </p:nvGrpSpPr>
        <p:grpSpPr>
          <a:xfrm>
            <a:off x="6029304" y="1670234"/>
            <a:ext cx="219856" cy="219856"/>
            <a:chOff x="2599543" y="1166813"/>
            <a:chExt cx="251603" cy="25160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6A14B8E3-3279-4900-AC12-562D3B33125F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7BFD8071-B787-400A-98DB-324B0703C5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04086E7C-5E6B-4165-AEF6-355D9D32FD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2EA799EC-5D00-49E6-8266-C1D0CCF9250B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66BBB0C3-1C01-4E4D-BEFB-7C07271032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108C12CC-9AD9-4F0F-8CB0-2442106E2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Freeform 5">
            <a:extLst>
              <a:ext uri="{FF2B5EF4-FFF2-40B4-BE49-F238E27FC236}">
                <a16:creationId xmlns:a16="http://schemas.microsoft.com/office/drawing/2014/main" id="{90988368-D559-4ABE-9D74-24F8C27B2A87}"/>
              </a:ext>
            </a:extLst>
          </p:cNvPr>
          <p:cNvSpPr>
            <a:spLocks/>
          </p:cNvSpPr>
          <p:nvPr/>
        </p:nvSpPr>
        <p:spPr bwMode="auto">
          <a:xfrm rot="16200000">
            <a:off x="10562740" y="5328746"/>
            <a:ext cx="202744" cy="202743"/>
          </a:xfrm>
          <a:custGeom>
            <a:avLst/>
            <a:gdLst>
              <a:gd name="T0" fmla="*/ 135 w 148"/>
              <a:gd name="T1" fmla="*/ 26 h 148"/>
              <a:gd name="T2" fmla="*/ 93 w 148"/>
              <a:gd name="T3" fmla="*/ 50 h 148"/>
              <a:gd name="T4" fmla="*/ 89 w 148"/>
              <a:gd name="T5" fmla="*/ 63 h 148"/>
              <a:gd name="T6" fmla="*/ 65 w 148"/>
              <a:gd name="T7" fmla="*/ 62 h 148"/>
              <a:gd name="T8" fmla="*/ 40 w 148"/>
              <a:gd name="T9" fmla="*/ 64 h 148"/>
              <a:gd name="T10" fmla="*/ 4 w 148"/>
              <a:gd name="T11" fmla="*/ 115 h 148"/>
              <a:gd name="T12" fmla="*/ 16 w 148"/>
              <a:gd name="T13" fmla="*/ 136 h 148"/>
              <a:gd name="T14" fmla="*/ 18 w 148"/>
              <a:gd name="T15" fmla="*/ 137 h 148"/>
              <a:gd name="T16" fmla="*/ 53 w 148"/>
              <a:gd name="T17" fmla="*/ 110 h 148"/>
              <a:gd name="T18" fmla="*/ 59 w 148"/>
              <a:gd name="T19" fmla="*/ 109 h 148"/>
              <a:gd name="T20" fmla="*/ 83 w 148"/>
              <a:gd name="T21" fmla="*/ 111 h 148"/>
              <a:gd name="T22" fmla="*/ 126 w 148"/>
              <a:gd name="T23" fmla="*/ 96 h 148"/>
              <a:gd name="T24" fmla="*/ 135 w 148"/>
              <a:gd name="T25" fmla="*/ 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8" h="148">
                <a:moveTo>
                  <a:pt x="135" y="26"/>
                </a:moveTo>
                <a:cubicBezTo>
                  <a:pt x="119" y="0"/>
                  <a:pt x="77" y="24"/>
                  <a:pt x="93" y="50"/>
                </a:cubicBezTo>
                <a:cubicBezTo>
                  <a:pt x="97" y="56"/>
                  <a:pt x="95" y="61"/>
                  <a:pt x="89" y="63"/>
                </a:cubicBezTo>
                <a:cubicBezTo>
                  <a:pt x="83" y="65"/>
                  <a:pt x="72" y="62"/>
                  <a:pt x="65" y="62"/>
                </a:cubicBezTo>
                <a:cubicBezTo>
                  <a:pt x="57" y="61"/>
                  <a:pt x="48" y="61"/>
                  <a:pt x="40" y="64"/>
                </a:cubicBezTo>
                <a:cubicBezTo>
                  <a:pt x="17" y="71"/>
                  <a:pt x="0" y="93"/>
                  <a:pt x="4" y="115"/>
                </a:cubicBezTo>
                <a:cubicBezTo>
                  <a:pt x="4" y="123"/>
                  <a:pt x="7" y="131"/>
                  <a:pt x="16" y="136"/>
                </a:cubicBezTo>
                <a:cubicBezTo>
                  <a:pt x="17" y="137"/>
                  <a:pt x="17" y="137"/>
                  <a:pt x="18" y="137"/>
                </a:cubicBezTo>
                <a:cubicBezTo>
                  <a:pt x="37" y="148"/>
                  <a:pt x="59" y="129"/>
                  <a:pt x="53" y="110"/>
                </a:cubicBezTo>
                <a:cubicBezTo>
                  <a:pt x="55" y="110"/>
                  <a:pt x="58" y="109"/>
                  <a:pt x="59" y="109"/>
                </a:cubicBezTo>
                <a:cubicBezTo>
                  <a:pt x="67" y="108"/>
                  <a:pt x="75" y="111"/>
                  <a:pt x="83" y="111"/>
                </a:cubicBezTo>
                <a:cubicBezTo>
                  <a:pt x="99" y="111"/>
                  <a:pt x="114" y="107"/>
                  <a:pt x="126" y="96"/>
                </a:cubicBezTo>
                <a:cubicBezTo>
                  <a:pt x="145" y="78"/>
                  <a:pt x="148" y="48"/>
                  <a:pt x="135" y="26"/>
                </a:cubicBezTo>
                <a:close/>
              </a:path>
            </a:pathLst>
          </a:custGeom>
          <a:solidFill>
            <a:srgbClr val="0044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Graphique 19">
            <a:extLst>
              <a:ext uri="{FF2B5EF4-FFF2-40B4-BE49-F238E27FC236}">
                <a16:creationId xmlns:a16="http://schemas.microsoft.com/office/drawing/2014/main" id="{CD1C5DCB-C32B-47C2-BD08-F40C500B011B}"/>
              </a:ext>
            </a:extLst>
          </p:cNvPr>
          <p:cNvSpPr/>
          <p:nvPr/>
        </p:nvSpPr>
        <p:spPr>
          <a:xfrm rot="19230370">
            <a:off x="10638549" y="2045846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93B2"/>
          </a:solidFill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A913BD5A-E573-4995-9AD9-CB6EA50E5B9A}"/>
              </a:ext>
            </a:extLst>
          </p:cNvPr>
          <p:cNvGrpSpPr/>
          <p:nvPr/>
        </p:nvGrpSpPr>
        <p:grpSpPr>
          <a:xfrm>
            <a:off x="7197704" y="5581834"/>
            <a:ext cx="219856" cy="219856"/>
            <a:chOff x="2599543" y="1166813"/>
            <a:chExt cx="251603" cy="251603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28AAC3EF-8121-4580-AEE8-B16FCA82E97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4109378F-565C-43E7-8874-806EA3931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46DE1871-A903-43C9-9132-089DD4A771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01A1CF0C-BEAC-4E65-9B04-47C9FFB06F18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F5F69FBC-88DF-4E96-9047-25CC76BE2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49DAC8D5-F25C-4959-A06D-4936EB2A0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Graphique 19">
            <a:extLst>
              <a:ext uri="{FF2B5EF4-FFF2-40B4-BE49-F238E27FC236}">
                <a16:creationId xmlns:a16="http://schemas.microsoft.com/office/drawing/2014/main" id="{9F56EC99-6D7F-43DD-A971-F57177C3BA56}"/>
              </a:ext>
            </a:extLst>
          </p:cNvPr>
          <p:cNvSpPr/>
          <p:nvPr/>
        </p:nvSpPr>
        <p:spPr>
          <a:xfrm rot="4537856">
            <a:off x="7430891" y="1697503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004466"/>
          </a:solidFill>
          <a:ln w="44450" cap="flat">
            <a:solidFill>
              <a:srgbClr val="004466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14AA0B7-7414-4256-93C6-B4DFC071B193}"/>
              </a:ext>
            </a:extLst>
          </p:cNvPr>
          <p:cNvSpPr txBox="1"/>
          <p:nvPr/>
        </p:nvSpPr>
        <p:spPr>
          <a:xfrm>
            <a:off x="5478882" y="2271210"/>
            <a:ext cx="5880329" cy="30223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8000" dirty="0">
                <a:solidFill>
                  <a:srgbClr val="0093B2"/>
                </a:solidFill>
                <a:latin typeface="+mj-lt"/>
              </a:rPr>
              <a:t>I </a:t>
            </a:r>
            <a:r>
              <a:rPr lang="fr-FR" sz="8000" dirty="0" err="1">
                <a:solidFill>
                  <a:srgbClr val="0093B2"/>
                </a:solidFill>
                <a:latin typeface="+mj-lt"/>
              </a:rPr>
              <a:t>don’t</a:t>
            </a:r>
            <a:r>
              <a:rPr lang="fr-FR" sz="8000" dirty="0">
                <a:solidFill>
                  <a:srgbClr val="0093B2"/>
                </a:solidFill>
                <a:latin typeface="+mj-lt"/>
              </a:rPr>
              <a:t> </a:t>
            </a:r>
            <a:r>
              <a:rPr lang="fr-FR" sz="8000" dirty="0" err="1">
                <a:solidFill>
                  <a:srgbClr val="0093B2"/>
                </a:solidFill>
                <a:latin typeface="+mj-lt"/>
              </a:rPr>
              <a:t>hear</a:t>
            </a:r>
            <a:br>
              <a:rPr lang="fr-FR" sz="8000" dirty="0">
                <a:solidFill>
                  <a:schemeClr val="bg1"/>
                </a:solidFill>
                <a:latin typeface="+mj-lt"/>
              </a:rPr>
            </a:br>
            <a:r>
              <a:rPr lang="fr-FR" sz="8800" dirty="0">
                <a:solidFill>
                  <a:srgbClr val="004466"/>
                </a:solidFill>
                <a:effectLst>
                  <a:outerShdw dist="50800" dir="2700000" algn="tl" rotWithShape="0">
                    <a:prstClr val="black">
                      <a:alpha val="18000"/>
                    </a:prstClr>
                  </a:outerShdw>
                </a:effectLst>
                <a:latin typeface="+mj-lt"/>
              </a:rPr>
              <a:t>all the </a:t>
            </a:r>
            <a:r>
              <a:rPr lang="fr-FR" sz="8800" dirty="0" err="1">
                <a:solidFill>
                  <a:srgbClr val="004466"/>
                </a:solidFill>
                <a:effectLst>
                  <a:outerShdw dist="50800" dir="2700000" algn="tl" rotWithShape="0">
                    <a:prstClr val="black">
                      <a:alpha val="18000"/>
                    </a:prstClr>
                  </a:outerShdw>
                </a:effectLst>
                <a:latin typeface="+mj-lt"/>
              </a:rPr>
              <a:t>sounds</a:t>
            </a:r>
            <a:endParaRPr lang="fr-FR" sz="9600" dirty="0">
              <a:solidFill>
                <a:schemeClr val="bg1"/>
              </a:solidFill>
              <a:effectLst>
                <a:outerShdw dist="50800" dir="2700000" algn="tl" rotWithShape="0">
                  <a:prstClr val="black">
                    <a:alpha val="18000"/>
                  </a:prstClr>
                </a:outerShdw>
              </a:effectLst>
              <a:latin typeface="+mj-lt"/>
            </a:endParaRPr>
          </a:p>
          <a:p>
            <a:pPr algn="ctr">
              <a:lnSpc>
                <a:spcPct val="70000"/>
              </a:lnSpc>
            </a:pPr>
            <a:r>
              <a:rPr lang="fr-FR" sz="8000" dirty="0">
                <a:solidFill>
                  <a:srgbClr val="0093B2"/>
                </a:solidFill>
                <a:latin typeface="+mj-lt"/>
              </a:rPr>
              <a:t>like </a:t>
            </a:r>
            <a:r>
              <a:rPr lang="fr-FR" sz="8000" dirty="0" err="1">
                <a:solidFill>
                  <a:srgbClr val="0093B2"/>
                </a:solidFill>
                <a:latin typeface="+mj-lt"/>
              </a:rPr>
              <a:t>you</a:t>
            </a:r>
            <a:r>
              <a:rPr lang="fr-FR" sz="8000" dirty="0">
                <a:solidFill>
                  <a:srgbClr val="0093B2"/>
                </a:solidFill>
                <a:latin typeface="+mj-lt"/>
              </a:rPr>
              <a:t> do</a:t>
            </a:r>
            <a:endParaRPr lang="fr-FR" sz="8800" dirty="0">
              <a:solidFill>
                <a:srgbClr val="0093B2"/>
              </a:solidFill>
              <a:latin typeface="+mj-lt"/>
            </a:endParaRPr>
          </a:p>
        </p:txBody>
      </p:sp>
      <p:sp>
        <p:nvSpPr>
          <p:cNvPr id="36" name="Graphique 19">
            <a:extLst>
              <a:ext uri="{FF2B5EF4-FFF2-40B4-BE49-F238E27FC236}">
                <a16:creationId xmlns:a16="http://schemas.microsoft.com/office/drawing/2014/main" id="{B0285290-2919-47BB-B800-8C0237206131}"/>
              </a:ext>
            </a:extLst>
          </p:cNvPr>
          <p:cNvSpPr/>
          <p:nvPr/>
        </p:nvSpPr>
        <p:spPr>
          <a:xfrm rot="20004661">
            <a:off x="5774448" y="4966845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rgbClr val="D9B47E"/>
          </a:solidFill>
          <a:ln w="44450" cap="flat">
            <a:solidFill>
              <a:srgbClr val="E0457B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519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4779 -0.05532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49" grpId="0" animBg="1"/>
      <p:bldP spid="50" grpId="0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2">
            <a:extLst>
              <a:ext uri="{FF2B5EF4-FFF2-40B4-BE49-F238E27FC236}">
                <a16:creationId xmlns:a16="http://schemas.microsoft.com/office/drawing/2014/main" id="{B96F68A7-FAD6-48CA-A6DB-FDA76306C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25" t="4061" b="9837"/>
          <a:stretch/>
        </p:blipFill>
        <p:spPr>
          <a:xfrm>
            <a:off x="1186542" y="1255489"/>
            <a:ext cx="7477347" cy="4456941"/>
          </a:xfrm>
          <a:prstGeom prst="rect">
            <a:avLst/>
          </a:prstGeom>
          <a:effectLst>
            <a:outerShdw dist="101600" dir="2700000" algn="tl" rotWithShape="0">
              <a:prstClr val="black">
                <a:alpha val="29000"/>
              </a:prstClr>
            </a:out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251F69D-A23D-4038-97EB-991079CDB9BE}"/>
              </a:ext>
            </a:extLst>
          </p:cNvPr>
          <p:cNvSpPr/>
          <p:nvPr/>
        </p:nvSpPr>
        <p:spPr>
          <a:xfrm>
            <a:off x="1186542" y="1255488"/>
            <a:ext cx="7488559" cy="4456941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Graphique 12">
            <a:extLst>
              <a:ext uri="{FF2B5EF4-FFF2-40B4-BE49-F238E27FC236}">
                <a16:creationId xmlns:a16="http://schemas.microsoft.com/office/drawing/2014/main" id="{86501D7A-60F6-4A45-A651-378DD6544024}"/>
              </a:ext>
            </a:extLst>
          </p:cNvPr>
          <p:cNvSpPr/>
          <p:nvPr/>
        </p:nvSpPr>
        <p:spPr>
          <a:xfrm>
            <a:off x="-4763" y="6657251"/>
            <a:ext cx="12199938" cy="200749"/>
          </a:xfrm>
          <a:custGeom>
            <a:avLst/>
            <a:gdLst>
              <a:gd name="connsiteX0" fmla="*/ 12189142 w 12192000"/>
              <a:gd name="connsiteY0" fmla="*/ 53945 h 209441"/>
              <a:gd name="connsiteX1" fmla="*/ 12068428 w 12192000"/>
              <a:gd name="connsiteY1" fmla="*/ 3172 h 209441"/>
              <a:gd name="connsiteX2" fmla="*/ 11947714 w 12192000"/>
              <a:gd name="connsiteY2" fmla="*/ 53945 h 209441"/>
              <a:gd name="connsiteX3" fmla="*/ 11827000 w 12192000"/>
              <a:gd name="connsiteY3" fmla="*/ 3172 h 209441"/>
              <a:gd name="connsiteX4" fmla="*/ 11706286 w 12192000"/>
              <a:gd name="connsiteY4" fmla="*/ 53945 h 209441"/>
              <a:gd name="connsiteX5" fmla="*/ 11585635 w 12192000"/>
              <a:gd name="connsiteY5" fmla="*/ 3172 h 209441"/>
              <a:gd name="connsiteX6" fmla="*/ 11464921 w 12192000"/>
              <a:gd name="connsiteY6" fmla="*/ 53945 h 209441"/>
              <a:gd name="connsiteX7" fmla="*/ 11344270 w 12192000"/>
              <a:gd name="connsiteY7" fmla="*/ 3172 h 209441"/>
              <a:gd name="connsiteX8" fmla="*/ 11223620 w 12192000"/>
              <a:gd name="connsiteY8" fmla="*/ 53945 h 209441"/>
              <a:gd name="connsiteX9" fmla="*/ 11102969 w 12192000"/>
              <a:gd name="connsiteY9" fmla="*/ 3172 h 209441"/>
              <a:gd name="connsiteX10" fmla="*/ 10982318 w 12192000"/>
              <a:gd name="connsiteY10" fmla="*/ 53945 h 209441"/>
              <a:gd name="connsiteX11" fmla="*/ 10861668 w 12192000"/>
              <a:gd name="connsiteY11" fmla="*/ 3172 h 209441"/>
              <a:gd name="connsiteX12" fmla="*/ 10741017 w 12192000"/>
              <a:gd name="connsiteY12" fmla="*/ 53945 h 209441"/>
              <a:gd name="connsiteX13" fmla="*/ 10620366 w 12192000"/>
              <a:gd name="connsiteY13" fmla="*/ 3172 h 209441"/>
              <a:gd name="connsiteX14" fmla="*/ 10499716 w 12192000"/>
              <a:gd name="connsiteY14" fmla="*/ 53945 h 209441"/>
              <a:gd name="connsiteX15" fmla="*/ 10379065 w 12192000"/>
              <a:gd name="connsiteY15" fmla="*/ 3172 h 209441"/>
              <a:gd name="connsiteX16" fmla="*/ 10258415 w 12192000"/>
              <a:gd name="connsiteY16" fmla="*/ 53945 h 209441"/>
              <a:gd name="connsiteX17" fmla="*/ 10137764 w 12192000"/>
              <a:gd name="connsiteY17" fmla="*/ 3172 h 209441"/>
              <a:gd name="connsiteX18" fmla="*/ 10017113 w 12192000"/>
              <a:gd name="connsiteY18" fmla="*/ 53945 h 209441"/>
              <a:gd name="connsiteX19" fmla="*/ 9896463 w 12192000"/>
              <a:gd name="connsiteY19" fmla="*/ 3172 h 209441"/>
              <a:gd name="connsiteX20" fmla="*/ 9775812 w 12192000"/>
              <a:gd name="connsiteY20" fmla="*/ 53945 h 209441"/>
              <a:gd name="connsiteX21" fmla="*/ 9655161 w 12192000"/>
              <a:gd name="connsiteY21" fmla="*/ 3172 h 209441"/>
              <a:gd name="connsiteX22" fmla="*/ 9534510 w 12192000"/>
              <a:gd name="connsiteY22" fmla="*/ 53945 h 209441"/>
              <a:gd name="connsiteX23" fmla="*/ 9413860 w 12192000"/>
              <a:gd name="connsiteY23" fmla="*/ 3172 h 209441"/>
              <a:gd name="connsiteX24" fmla="*/ 9293209 w 12192000"/>
              <a:gd name="connsiteY24" fmla="*/ 53945 h 209441"/>
              <a:gd name="connsiteX25" fmla="*/ 9172558 w 12192000"/>
              <a:gd name="connsiteY25" fmla="*/ 3172 h 209441"/>
              <a:gd name="connsiteX26" fmla="*/ 9051907 w 12192000"/>
              <a:gd name="connsiteY26" fmla="*/ 53945 h 209441"/>
              <a:gd name="connsiteX27" fmla="*/ 8931257 w 12192000"/>
              <a:gd name="connsiteY27" fmla="*/ 3172 h 209441"/>
              <a:gd name="connsiteX28" fmla="*/ 8810607 w 12192000"/>
              <a:gd name="connsiteY28" fmla="*/ 53945 h 209441"/>
              <a:gd name="connsiteX29" fmla="*/ 8689956 w 12192000"/>
              <a:gd name="connsiteY29" fmla="*/ 3172 h 209441"/>
              <a:gd name="connsiteX30" fmla="*/ 8569305 w 12192000"/>
              <a:gd name="connsiteY30" fmla="*/ 53945 h 209441"/>
              <a:gd name="connsiteX31" fmla="*/ 8448655 w 12192000"/>
              <a:gd name="connsiteY31" fmla="*/ 3172 h 209441"/>
              <a:gd name="connsiteX32" fmla="*/ 8328004 w 12192000"/>
              <a:gd name="connsiteY32" fmla="*/ 53945 h 209441"/>
              <a:gd name="connsiteX33" fmla="*/ 8207353 w 12192000"/>
              <a:gd name="connsiteY33" fmla="*/ 3172 h 209441"/>
              <a:gd name="connsiteX34" fmla="*/ 8086703 w 12192000"/>
              <a:gd name="connsiteY34" fmla="*/ 53945 h 209441"/>
              <a:gd name="connsiteX35" fmla="*/ 7966052 w 12192000"/>
              <a:gd name="connsiteY35" fmla="*/ 3172 h 209441"/>
              <a:gd name="connsiteX36" fmla="*/ 7845401 w 12192000"/>
              <a:gd name="connsiteY36" fmla="*/ 53945 h 209441"/>
              <a:gd name="connsiteX37" fmla="*/ 7724751 w 12192000"/>
              <a:gd name="connsiteY37" fmla="*/ 3172 h 209441"/>
              <a:gd name="connsiteX38" fmla="*/ 7604100 w 12192000"/>
              <a:gd name="connsiteY38" fmla="*/ 53945 h 209441"/>
              <a:gd name="connsiteX39" fmla="*/ 7483450 w 12192000"/>
              <a:gd name="connsiteY39" fmla="*/ 3172 h 209441"/>
              <a:gd name="connsiteX40" fmla="*/ 7362799 w 12192000"/>
              <a:gd name="connsiteY40" fmla="*/ 53945 h 209441"/>
              <a:gd name="connsiteX41" fmla="*/ 7242148 w 12192000"/>
              <a:gd name="connsiteY41" fmla="*/ 3172 h 209441"/>
              <a:gd name="connsiteX42" fmla="*/ 7121561 w 12192000"/>
              <a:gd name="connsiteY42" fmla="*/ 53945 h 209441"/>
              <a:gd name="connsiteX43" fmla="*/ 7000910 w 12192000"/>
              <a:gd name="connsiteY43" fmla="*/ 3172 h 209441"/>
              <a:gd name="connsiteX44" fmla="*/ 6880260 w 12192000"/>
              <a:gd name="connsiteY44" fmla="*/ 53945 h 209441"/>
              <a:gd name="connsiteX45" fmla="*/ 6759609 w 12192000"/>
              <a:gd name="connsiteY45" fmla="*/ 3172 h 209441"/>
              <a:gd name="connsiteX46" fmla="*/ 6638958 w 12192000"/>
              <a:gd name="connsiteY46" fmla="*/ 53945 h 209441"/>
              <a:gd name="connsiteX47" fmla="*/ 6518308 w 12192000"/>
              <a:gd name="connsiteY47" fmla="*/ 3172 h 209441"/>
              <a:gd name="connsiteX48" fmla="*/ 6397657 w 12192000"/>
              <a:gd name="connsiteY48" fmla="*/ 53945 h 209441"/>
              <a:gd name="connsiteX49" fmla="*/ 6277006 w 12192000"/>
              <a:gd name="connsiteY49" fmla="*/ 3172 h 209441"/>
              <a:gd name="connsiteX50" fmla="*/ 6156356 w 12192000"/>
              <a:gd name="connsiteY50" fmla="*/ 53945 h 209441"/>
              <a:gd name="connsiteX51" fmla="*/ 6035705 w 12192000"/>
              <a:gd name="connsiteY51" fmla="*/ 3172 h 209441"/>
              <a:gd name="connsiteX52" fmla="*/ 5915054 w 12192000"/>
              <a:gd name="connsiteY52" fmla="*/ 53945 h 209441"/>
              <a:gd name="connsiteX53" fmla="*/ 5794404 w 12192000"/>
              <a:gd name="connsiteY53" fmla="*/ 3172 h 209441"/>
              <a:gd name="connsiteX54" fmla="*/ 5673753 w 12192000"/>
              <a:gd name="connsiteY54" fmla="*/ 53945 h 209441"/>
              <a:gd name="connsiteX55" fmla="*/ 5553102 w 12192000"/>
              <a:gd name="connsiteY55" fmla="*/ 3172 h 209441"/>
              <a:gd name="connsiteX56" fmla="*/ 5432452 w 12192000"/>
              <a:gd name="connsiteY56" fmla="*/ 53945 h 209441"/>
              <a:gd name="connsiteX57" fmla="*/ 5311801 w 12192000"/>
              <a:gd name="connsiteY57" fmla="*/ 3172 h 209441"/>
              <a:gd name="connsiteX58" fmla="*/ 5191150 w 12192000"/>
              <a:gd name="connsiteY58" fmla="*/ 53945 h 209441"/>
              <a:gd name="connsiteX59" fmla="*/ 5070500 w 12192000"/>
              <a:gd name="connsiteY59" fmla="*/ 3172 h 209441"/>
              <a:gd name="connsiteX60" fmla="*/ 4949849 w 12192000"/>
              <a:gd name="connsiteY60" fmla="*/ 53945 h 209441"/>
              <a:gd name="connsiteX61" fmla="*/ 4829198 w 12192000"/>
              <a:gd name="connsiteY61" fmla="*/ 3172 h 209441"/>
              <a:gd name="connsiteX62" fmla="*/ 4708548 w 12192000"/>
              <a:gd name="connsiteY62" fmla="*/ 53945 h 209441"/>
              <a:gd name="connsiteX63" fmla="*/ 4587897 w 12192000"/>
              <a:gd name="connsiteY63" fmla="*/ 3172 h 209441"/>
              <a:gd name="connsiteX64" fmla="*/ 4467246 w 12192000"/>
              <a:gd name="connsiteY64" fmla="*/ 53945 h 209441"/>
              <a:gd name="connsiteX65" fmla="*/ 4346596 w 12192000"/>
              <a:gd name="connsiteY65" fmla="*/ 3172 h 209441"/>
              <a:gd name="connsiteX66" fmla="*/ 4225945 w 12192000"/>
              <a:gd name="connsiteY66" fmla="*/ 53945 h 209441"/>
              <a:gd name="connsiteX67" fmla="*/ 4105294 w 12192000"/>
              <a:gd name="connsiteY67" fmla="*/ 3172 h 209441"/>
              <a:gd name="connsiteX68" fmla="*/ 3984644 w 12192000"/>
              <a:gd name="connsiteY68" fmla="*/ 53945 h 209441"/>
              <a:gd name="connsiteX69" fmla="*/ 3863993 w 12192000"/>
              <a:gd name="connsiteY69" fmla="*/ 3172 h 209441"/>
              <a:gd name="connsiteX70" fmla="*/ 3743342 w 12192000"/>
              <a:gd name="connsiteY70" fmla="*/ 53945 h 209441"/>
              <a:gd name="connsiteX71" fmla="*/ 3622692 w 12192000"/>
              <a:gd name="connsiteY71" fmla="*/ 3172 h 209441"/>
              <a:gd name="connsiteX72" fmla="*/ 3502041 w 12192000"/>
              <a:gd name="connsiteY72" fmla="*/ 53945 h 209441"/>
              <a:gd name="connsiteX73" fmla="*/ 3381390 w 12192000"/>
              <a:gd name="connsiteY73" fmla="*/ 3172 h 209441"/>
              <a:gd name="connsiteX74" fmla="*/ 3260739 w 12192000"/>
              <a:gd name="connsiteY74" fmla="*/ 53945 h 209441"/>
              <a:gd name="connsiteX75" fmla="*/ 3140089 w 12192000"/>
              <a:gd name="connsiteY75" fmla="*/ 3172 h 209441"/>
              <a:gd name="connsiteX76" fmla="*/ 3019438 w 12192000"/>
              <a:gd name="connsiteY76" fmla="*/ 53945 h 209441"/>
              <a:gd name="connsiteX77" fmla="*/ 2898788 w 12192000"/>
              <a:gd name="connsiteY77" fmla="*/ 3172 h 209441"/>
              <a:gd name="connsiteX78" fmla="*/ 2778137 w 12192000"/>
              <a:gd name="connsiteY78" fmla="*/ 53945 h 209441"/>
              <a:gd name="connsiteX79" fmla="*/ 2657486 w 12192000"/>
              <a:gd name="connsiteY79" fmla="*/ 3172 h 209441"/>
              <a:gd name="connsiteX80" fmla="*/ 2536836 w 12192000"/>
              <a:gd name="connsiteY80" fmla="*/ 53945 h 209441"/>
              <a:gd name="connsiteX81" fmla="*/ 2416185 w 12192000"/>
              <a:gd name="connsiteY81" fmla="*/ 3172 h 209441"/>
              <a:gd name="connsiteX82" fmla="*/ 2295534 w 12192000"/>
              <a:gd name="connsiteY82" fmla="*/ 53945 h 209441"/>
              <a:gd name="connsiteX83" fmla="*/ 2174884 w 12192000"/>
              <a:gd name="connsiteY83" fmla="*/ 3172 h 209441"/>
              <a:gd name="connsiteX84" fmla="*/ 2054233 w 12192000"/>
              <a:gd name="connsiteY84" fmla="*/ 53945 h 209441"/>
              <a:gd name="connsiteX85" fmla="*/ 1933582 w 12192000"/>
              <a:gd name="connsiteY85" fmla="*/ 3172 h 209441"/>
              <a:gd name="connsiteX86" fmla="*/ 1812932 w 12192000"/>
              <a:gd name="connsiteY86" fmla="*/ 53945 h 209441"/>
              <a:gd name="connsiteX87" fmla="*/ 1692281 w 12192000"/>
              <a:gd name="connsiteY87" fmla="*/ 3172 h 209441"/>
              <a:gd name="connsiteX88" fmla="*/ 1571630 w 12192000"/>
              <a:gd name="connsiteY88" fmla="*/ 53945 h 209441"/>
              <a:gd name="connsiteX89" fmla="*/ 1450980 w 12192000"/>
              <a:gd name="connsiteY89" fmla="*/ 3172 h 209441"/>
              <a:gd name="connsiteX90" fmla="*/ 1330329 w 12192000"/>
              <a:gd name="connsiteY90" fmla="*/ 53945 h 209441"/>
              <a:gd name="connsiteX91" fmla="*/ 1209678 w 12192000"/>
              <a:gd name="connsiteY91" fmla="*/ 3172 h 209441"/>
              <a:gd name="connsiteX92" fmla="*/ 1089028 w 12192000"/>
              <a:gd name="connsiteY92" fmla="*/ 53945 h 209441"/>
              <a:gd name="connsiteX93" fmla="*/ 968377 w 12192000"/>
              <a:gd name="connsiteY93" fmla="*/ 3172 h 209441"/>
              <a:gd name="connsiteX94" fmla="*/ 847726 w 12192000"/>
              <a:gd name="connsiteY94" fmla="*/ 53945 h 209441"/>
              <a:gd name="connsiteX95" fmla="*/ 727076 w 12192000"/>
              <a:gd name="connsiteY95" fmla="*/ 3172 h 209441"/>
              <a:gd name="connsiteX96" fmla="*/ 606425 w 12192000"/>
              <a:gd name="connsiteY96" fmla="*/ 53945 h 209441"/>
              <a:gd name="connsiteX97" fmla="*/ 485774 w 12192000"/>
              <a:gd name="connsiteY97" fmla="*/ 3172 h 209441"/>
              <a:gd name="connsiteX98" fmla="*/ 365124 w 12192000"/>
              <a:gd name="connsiteY98" fmla="*/ 53945 h 209441"/>
              <a:gd name="connsiteX99" fmla="*/ 244473 w 12192000"/>
              <a:gd name="connsiteY99" fmla="*/ 3172 h 209441"/>
              <a:gd name="connsiteX100" fmla="*/ 123822 w 12192000"/>
              <a:gd name="connsiteY100" fmla="*/ 53945 h 209441"/>
              <a:gd name="connsiteX101" fmla="*/ 3172 w 12192000"/>
              <a:gd name="connsiteY101" fmla="*/ 3172 h 209441"/>
              <a:gd name="connsiteX102" fmla="*/ 3172 w 12192000"/>
              <a:gd name="connsiteY102" fmla="*/ 211851 h 209441"/>
              <a:gd name="connsiteX103" fmla="*/ 12188825 w 12192000"/>
              <a:gd name="connsiteY103" fmla="*/ 211851 h 209441"/>
              <a:gd name="connsiteX104" fmla="*/ 12188825 w 12192000"/>
              <a:gd name="connsiteY104" fmla="*/ 53945 h 20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92000" h="209441">
                <a:moveTo>
                  <a:pt x="12189142" y="53945"/>
                </a:moveTo>
                <a:cubicBezTo>
                  <a:pt x="12128785" y="53945"/>
                  <a:pt x="12128785" y="3172"/>
                  <a:pt x="12068428" y="3172"/>
                </a:cubicBezTo>
                <a:cubicBezTo>
                  <a:pt x="12008071" y="3172"/>
                  <a:pt x="12008071" y="53945"/>
                  <a:pt x="11947714" y="53945"/>
                </a:cubicBezTo>
                <a:cubicBezTo>
                  <a:pt x="11887357" y="53945"/>
                  <a:pt x="11887357" y="3172"/>
                  <a:pt x="11827000" y="3172"/>
                </a:cubicBezTo>
                <a:cubicBezTo>
                  <a:pt x="11766643" y="3172"/>
                  <a:pt x="11766643" y="53945"/>
                  <a:pt x="11706286" y="53945"/>
                </a:cubicBezTo>
                <a:cubicBezTo>
                  <a:pt x="11645929" y="53945"/>
                  <a:pt x="11645929" y="3172"/>
                  <a:pt x="11585635" y="3172"/>
                </a:cubicBezTo>
                <a:cubicBezTo>
                  <a:pt x="11525278" y="3172"/>
                  <a:pt x="11525278" y="53945"/>
                  <a:pt x="11464921" y="53945"/>
                </a:cubicBezTo>
                <a:cubicBezTo>
                  <a:pt x="11404564" y="53945"/>
                  <a:pt x="11404564" y="3172"/>
                  <a:pt x="11344270" y="3172"/>
                </a:cubicBezTo>
                <a:cubicBezTo>
                  <a:pt x="11283913" y="3172"/>
                  <a:pt x="11283913" y="53945"/>
                  <a:pt x="11223620" y="53945"/>
                </a:cubicBezTo>
                <a:cubicBezTo>
                  <a:pt x="11163263" y="53945"/>
                  <a:pt x="11163263" y="3172"/>
                  <a:pt x="11102969" y="3172"/>
                </a:cubicBezTo>
                <a:cubicBezTo>
                  <a:pt x="11042612" y="3172"/>
                  <a:pt x="11042612" y="53945"/>
                  <a:pt x="10982318" y="53945"/>
                </a:cubicBezTo>
                <a:cubicBezTo>
                  <a:pt x="10921961" y="53945"/>
                  <a:pt x="10921961" y="3172"/>
                  <a:pt x="10861668" y="3172"/>
                </a:cubicBezTo>
                <a:cubicBezTo>
                  <a:pt x="10801374" y="3172"/>
                  <a:pt x="10801374" y="53945"/>
                  <a:pt x="10741017" y="53945"/>
                </a:cubicBezTo>
                <a:cubicBezTo>
                  <a:pt x="10680660" y="53945"/>
                  <a:pt x="10680660" y="3172"/>
                  <a:pt x="10620366" y="3172"/>
                </a:cubicBezTo>
                <a:cubicBezTo>
                  <a:pt x="10560010" y="3172"/>
                  <a:pt x="10560010" y="53945"/>
                  <a:pt x="10499716" y="53945"/>
                </a:cubicBezTo>
                <a:cubicBezTo>
                  <a:pt x="10439359" y="53945"/>
                  <a:pt x="10439359" y="3172"/>
                  <a:pt x="10379065" y="3172"/>
                </a:cubicBezTo>
                <a:cubicBezTo>
                  <a:pt x="10318708" y="3172"/>
                  <a:pt x="10318708" y="53945"/>
                  <a:pt x="10258415" y="53945"/>
                </a:cubicBezTo>
                <a:cubicBezTo>
                  <a:pt x="10198058" y="53945"/>
                  <a:pt x="10198058" y="3172"/>
                  <a:pt x="10137764" y="3172"/>
                </a:cubicBezTo>
                <a:cubicBezTo>
                  <a:pt x="10077407" y="3172"/>
                  <a:pt x="10077407" y="53945"/>
                  <a:pt x="10017113" y="53945"/>
                </a:cubicBezTo>
                <a:cubicBezTo>
                  <a:pt x="9956756" y="53945"/>
                  <a:pt x="9956756" y="3172"/>
                  <a:pt x="9896463" y="3172"/>
                </a:cubicBezTo>
                <a:cubicBezTo>
                  <a:pt x="9836105" y="3172"/>
                  <a:pt x="9836105" y="53945"/>
                  <a:pt x="9775812" y="53945"/>
                </a:cubicBezTo>
                <a:cubicBezTo>
                  <a:pt x="9715455" y="53945"/>
                  <a:pt x="9715455" y="3172"/>
                  <a:pt x="9655161" y="3172"/>
                </a:cubicBezTo>
                <a:cubicBezTo>
                  <a:pt x="9594804" y="3172"/>
                  <a:pt x="9594804" y="53945"/>
                  <a:pt x="9534510" y="53945"/>
                </a:cubicBezTo>
                <a:cubicBezTo>
                  <a:pt x="9474153" y="53945"/>
                  <a:pt x="9474153" y="3172"/>
                  <a:pt x="9413860" y="3172"/>
                </a:cubicBezTo>
                <a:cubicBezTo>
                  <a:pt x="9353566" y="3172"/>
                  <a:pt x="9353566" y="53945"/>
                  <a:pt x="9293209" y="53945"/>
                </a:cubicBezTo>
                <a:cubicBezTo>
                  <a:pt x="9232852" y="53945"/>
                  <a:pt x="9232852" y="3172"/>
                  <a:pt x="9172558" y="3172"/>
                </a:cubicBezTo>
                <a:cubicBezTo>
                  <a:pt x="9112201" y="3172"/>
                  <a:pt x="9112201" y="53945"/>
                  <a:pt x="9051907" y="53945"/>
                </a:cubicBezTo>
                <a:cubicBezTo>
                  <a:pt x="8991614" y="53945"/>
                  <a:pt x="8991614" y="3172"/>
                  <a:pt x="8931257" y="3172"/>
                </a:cubicBezTo>
                <a:cubicBezTo>
                  <a:pt x="8870900" y="3172"/>
                  <a:pt x="8870900" y="53945"/>
                  <a:pt x="8810607" y="53945"/>
                </a:cubicBezTo>
                <a:cubicBezTo>
                  <a:pt x="8750313" y="53945"/>
                  <a:pt x="8750313" y="3172"/>
                  <a:pt x="8689956" y="3172"/>
                </a:cubicBezTo>
                <a:cubicBezTo>
                  <a:pt x="8629599" y="3172"/>
                  <a:pt x="8629599" y="53945"/>
                  <a:pt x="8569305" y="53945"/>
                </a:cubicBezTo>
                <a:cubicBezTo>
                  <a:pt x="8509012" y="53945"/>
                  <a:pt x="8509012" y="3172"/>
                  <a:pt x="8448655" y="3172"/>
                </a:cubicBezTo>
                <a:cubicBezTo>
                  <a:pt x="8388298" y="3172"/>
                  <a:pt x="8388298" y="53945"/>
                  <a:pt x="8328004" y="53945"/>
                </a:cubicBezTo>
                <a:cubicBezTo>
                  <a:pt x="8267711" y="53945"/>
                  <a:pt x="8267711" y="3172"/>
                  <a:pt x="8207353" y="3172"/>
                </a:cubicBezTo>
                <a:cubicBezTo>
                  <a:pt x="8147060" y="3172"/>
                  <a:pt x="8147060" y="53945"/>
                  <a:pt x="8086703" y="53945"/>
                </a:cubicBezTo>
                <a:cubicBezTo>
                  <a:pt x="8026346" y="53945"/>
                  <a:pt x="8026346" y="3172"/>
                  <a:pt x="7966052" y="3172"/>
                </a:cubicBezTo>
                <a:cubicBezTo>
                  <a:pt x="7905758" y="3172"/>
                  <a:pt x="7905758" y="53945"/>
                  <a:pt x="7845401" y="53945"/>
                </a:cubicBezTo>
                <a:cubicBezTo>
                  <a:pt x="7785108" y="53945"/>
                  <a:pt x="7785108" y="3172"/>
                  <a:pt x="7724751" y="3172"/>
                </a:cubicBezTo>
                <a:cubicBezTo>
                  <a:pt x="7664457" y="3172"/>
                  <a:pt x="7664457" y="53945"/>
                  <a:pt x="7604100" y="53945"/>
                </a:cubicBezTo>
                <a:cubicBezTo>
                  <a:pt x="7543806" y="53945"/>
                  <a:pt x="7543806" y="3172"/>
                  <a:pt x="7483450" y="3172"/>
                </a:cubicBezTo>
                <a:cubicBezTo>
                  <a:pt x="7423156" y="3172"/>
                  <a:pt x="7423156" y="53945"/>
                  <a:pt x="7362799" y="53945"/>
                </a:cubicBezTo>
                <a:cubicBezTo>
                  <a:pt x="7302506" y="53945"/>
                  <a:pt x="7302506" y="3172"/>
                  <a:pt x="7242148" y="3172"/>
                </a:cubicBezTo>
                <a:cubicBezTo>
                  <a:pt x="7181855" y="3172"/>
                  <a:pt x="7181855" y="53945"/>
                  <a:pt x="7121561" y="53945"/>
                </a:cubicBezTo>
                <a:cubicBezTo>
                  <a:pt x="7061268" y="53945"/>
                  <a:pt x="7061268" y="3172"/>
                  <a:pt x="7000910" y="3172"/>
                </a:cubicBezTo>
                <a:cubicBezTo>
                  <a:pt x="6940553" y="3172"/>
                  <a:pt x="6940553" y="53945"/>
                  <a:pt x="6880260" y="53945"/>
                </a:cubicBezTo>
                <a:cubicBezTo>
                  <a:pt x="6819966" y="53945"/>
                  <a:pt x="6819966" y="3172"/>
                  <a:pt x="6759609" y="3172"/>
                </a:cubicBezTo>
                <a:cubicBezTo>
                  <a:pt x="6699252" y="3172"/>
                  <a:pt x="6699252" y="53945"/>
                  <a:pt x="6638958" y="53945"/>
                </a:cubicBezTo>
                <a:cubicBezTo>
                  <a:pt x="6578665" y="53945"/>
                  <a:pt x="6578665" y="3172"/>
                  <a:pt x="6518308" y="3172"/>
                </a:cubicBezTo>
                <a:cubicBezTo>
                  <a:pt x="6457950" y="3172"/>
                  <a:pt x="6457950" y="53945"/>
                  <a:pt x="6397657" y="53945"/>
                </a:cubicBezTo>
                <a:cubicBezTo>
                  <a:pt x="6337363" y="53945"/>
                  <a:pt x="6337363" y="3172"/>
                  <a:pt x="6277006" y="3172"/>
                </a:cubicBezTo>
                <a:cubicBezTo>
                  <a:pt x="6216649" y="3172"/>
                  <a:pt x="6216649" y="53945"/>
                  <a:pt x="6156356" y="53945"/>
                </a:cubicBezTo>
                <a:cubicBezTo>
                  <a:pt x="6096062" y="53945"/>
                  <a:pt x="6096062" y="3172"/>
                  <a:pt x="6035705" y="3172"/>
                </a:cubicBezTo>
                <a:cubicBezTo>
                  <a:pt x="5975348" y="3172"/>
                  <a:pt x="5975348" y="53945"/>
                  <a:pt x="5915054" y="53945"/>
                </a:cubicBezTo>
                <a:cubicBezTo>
                  <a:pt x="5854761" y="53945"/>
                  <a:pt x="5854761" y="3172"/>
                  <a:pt x="5794404" y="3172"/>
                </a:cubicBezTo>
                <a:cubicBezTo>
                  <a:pt x="5734110" y="3172"/>
                  <a:pt x="5734110" y="53945"/>
                  <a:pt x="5673753" y="53945"/>
                </a:cubicBezTo>
                <a:cubicBezTo>
                  <a:pt x="5613396" y="53945"/>
                  <a:pt x="5613396" y="3172"/>
                  <a:pt x="5553102" y="3172"/>
                </a:cubicBezTo>
                <a:cubicBezTo>
                  <a:pt x="5492809" y="3172"/>
                  <a:pt x="5492809" y="53945"/>
                  <a:pt x="5432452" y="53945"/>
                </a:cubicBezTo>
                <a:cubicBezTo>
                  <a:pt x="5372158" y="53945"/>
                  <a:pt x="5372158" y="3172"/>
                  <a:pt x="5311801" y="3172"/>
                </a:cubicBezTo>
                <a:cubicBezTo>
                  <a:pt x="5251444" y="3172"/>
                  <a:pt x="5251444" y="53945"/>
                  <a:pt x="5191150" y="53945"/>
                </a:cubicBezTo>
                <a:cubicBezTo>
                  <a:pt x="5130857" y="53945"/>
                  <a:pt x="5130857" y="3172"/>
                  <a:pt x="5070500" y="3172"/>
                </a:cubicBezTo>
                <a:cubicBezTo>
                  <a:pt x="5010206" y="3172"/>
                  <a:pt x="5010206" y="53945"/>
                  <a:pt x="4949849" y="53945"/>
                </a:cubicBezTo>
                <a:cubicBezTo>
                  <a:pt x="4889492" y="53945"/>
                  <a:pt x="4889555" y="3172"/>
                  <a:pt x="4829198" y="3172"/>
                </a:cubicBezTo>
                <a:cubicBezTo>
                  <a:pt x="4768905" y="3172"/>
                  <a:pt x="4768905" y="53945"/>
                  <a:pt x="4708548" y="53945"/>
                </a:cubicBezTo>
                <a:cubicBezTo>
                  <a:pt x="4648254" y="53945"/>
                  <a:pt x="4648254" y="3172"/>
                  <a:pt x="4587897" y="3172"/>
                </a:cubicBezTo>
                <a:cubicBezTo>
                  <a:pt x="4527604" y="3172"/>
                  <a:pt x="4527604" y="53945"/>
                  <a:pt x="4467246" y="53945"/>
                </a:cubicBezTo>
                <a:cubicBezTo>
                  <a:pt x="4406953" y="53945"/>
                  <a:pt x="4406953" y="3172"/>
                  <a:pt x="4346596" y="3172"/>
                </a:cubicBezTo>
                <a:cubicBezTo>
                  <a:pt x="4286302" y="3172"/>
                  <a:pt x="4286302" y="53945"/>
                  <a:pt x="4225945" y="53945"/>
                </a:cubicBezTo>
                <a:cubicBezTo>
                  <a:pt x="4165588" y="53945"/>
                  <a:pt x="4165588" y="3172"/>
                  <a:pt x="4105294" y="3172"/>
                </a:cubicBezTo>
                <a:cubicBezTo>
                  <a:pt x="4045001" y="3172"/>
                  <a:pt x="4045001" y="53945"/>
                  <a:pt x="3984644" y="53945"/>
                </a:cubicBezTo>
                <a:cubicBezTo>
                  <a:pt x="3924350" y="53945"/>
                  <a:pt x="3924350" y="3172"/>
                  <a:pt x="3863993" y="3172"/>
                </a:cubicBezTo>
                <a:cubicBezTo>
                  <a:pt x="3803700" y="3172"/>
                  <a:pt x="3803700" y="53945"/>
                  <a:pt x="3743342" y="53945"/>
                </a:cubicBezTo>
                <a:cubicBezTo>
                  <a:pt x="3682985" y="53945"/>
                  <a:pt x="3682985" y="3172"/>
                  <a:pt x="3622692" y="3172"/>
                </a:cubicBezTo>
                <a:cubicBezTo>
                  <a:pt x="3562398" y="3172"/>
                  <a:pt x="3562398" y="53945"/>
                  <a:pt x="3502041" y="53945"/>
                </a:cubicBezTo>
                <a:cubicBezTo>
                  <a:pt x="3441747" y="53945"/>
                  <a:pt x="3441747" y="3172"/>
                  <a:pt x="3381390" y="3172"/>
                </a:cubicBezTo>
                <a:cubicBezTo>
                  <a:pt x="3321097" y="3172"/>
                  <a:pt x="3321097" y="53945"/>
                  <a:pt x="3260739" y="53945"/>
                </a:cubicBezTo>
                <a:cubicBezTo>
                  <a:pt x="3200446" y="53945"/>
                  <a:pt x="3200446" y="3172"/>
                  <a:pt x="3140089" y="3172"/>
                </a:cubicBezTo>
                <a:cubicBezTo>
                  <a:pt x="3079795" y="3172"/>
                  <a:pt x="3079795" y="53945"/>
                  <a:pt x="3019438" y="53945"/>
                </a:cubicBezTo>
                <a:cubicBezTo>
                  <a:pt x="2959145" y="53945"/>
                  <a:pt x="2959145" y="3172"/>
                  <a:pt x="2898788" y="3172"/>
                </a:cubicBezTo>
                <a:cubicBezTo>
                  <a:pt x="2838494" y="3172"/>
                  <a:pt x="2838494" y="53945"/>
                  <a:pt x="2778137" y="53945"/>
                </a:cubicBezTo>
                <a:cubicBezTo>
                  <a:pt x="2717780" y="53945"/>
                  <a:pt x="2717780" y="3172"/>
                  <a:pt x="2657486" y="3172"/>
                </a:cubicBezTo>
                <a:cubicBezTo>
                  <a:pt x="2597193" y="3172"/>
                  <a:pt x="2597193" y="53945"/>
                  <a:pt x="2536836" y="53945"/>
                </a:cubicBezTo>
                <a:cubicBezTo>
                  <a:pt x="2476542" y="53945"/>
                  <a:pt x="2476542" y="3172"/>
                  <a:pt x="2416185" y="3172"/>
                </a:cubicBezTo>
                <a:cubicBezTo>
                  <a:pt x="2355891" y="3172"/>
                  <a:pt x="2355891" y="53945"/>
                  <a:pt x="2295534" y="53945"/>
                </a:cubicBezTo>
                <a:cubicBezTo>
                  <a:pt x="2235241" y="53945"/>
                  <a:pt x="2235241" y="3172"/>
                  <a:pt x="2174884" y="3172"/>
                </a:cubicBezTo>
                <a:cubicBezTo>
                  <a:pt x="2114590" y="3172"/>
                  <a:pt x="2114590" y="53945"/>
                  <a:pt x="2054233" y="53945"/>
                </a:cubicBezTo>
                <a:cubicBezTo>
                  <a:pt x="1993939" y="53945"/>
                  <a:pt x="1993939" y="3172"/>
                  <a:pt x="1933582" y="3172"/>
                </a:cubicBezTo>
                <a:cubicBezTo>
                  <a:pt x="1873289" y="3172"/>
                  <a:pt x="1873289" y="53945"/>
                  <a:pt x="1812932" y="53945"/>
                </a:cubicBezTo>
                <a:cubicBezTo>
                  <a:pt x="1752638" y="53945"/>
                  <a:pt x="1752638" y="3172"/>
                  <a:pt x="1692281" y="3172"/>
                </a:cubicBezTo>
                <a:cubicBezTo>
                  <a:pt x="1631987" y="3172"/>
                  <a:pt x="1631987" y="53945"/>
                  <a:pt x="1571630" y="53945"/>
                </a:cubicBezTo>
                <a:cubicBezTo>
                  <a:pt x="1511273" y="53945"/>
                  <a:pt x="1511273" y="3172"/>
                  <a:pt x="1450980" y="3172"/>
                </a:cubicBezTo>
                <a:cubicBezTo>
                  <a:pt x="1390686" y="3172"/>
                  <a:pt x="1390686" y="53945"/>
                  <a:pt x="1330329" y="53945"/>
                </a:cubicBezTo>
                <a:cubicBezTo>
                  <a:pt x="1270035" y="53945"/>
                  <a:pt x="1270035" y="3172"/>
                  <a:pt x="1209678" y="3172"/>
                </a:cubicBezTo>
                <a:cubicBezTo>
                  <a:pt x="1149385" y="3172"/>
                  <a:pt x="1149385" y="53945"/>
                  <a:pt x="1089028" y="53945"/>
                </a:cubicBezTo>
                <a:cubicBezTo>
                  <a:pt x="1028734" y="53945"/>
                  <a:pt x="1028734" y="3172"/>
                  <a:pt x="968377" y="3172"/>
                </a:cubicBezTo>
                <a:cubicBezTo>
                  <a:pt x="908083" y="3172"/>
                  <a:pt x="908083" y="53945"/>
                  <a:pt x="847726" y="53945"/>
                </a:cubicBezTo>
                <a:cubicBezTo>
                  <a:pt x="787433" y="53945"/>
                  <a:pt x="787433" y="3172"/>
                  <a:pt x="727076" y="3172"/>
                </a:cubicBezTo>
                <a:cubicBezTo>
                  <a:pt x="666782" y="3172"/>
                  <a:pt x="666782" y="53945"/>
                  <a:pt x="606425" y="53945"/>
                </a:cubicBezTo>
                <a:cubicBezTo>
                  <a:pt x="546131" y="53945"/>
                  <a:pt x="546131" y="3172"/>
                  <a:pt x="485774" y="3172"/>
                </a:cubicBezTo>
                <a:cubicBezTo>
                  <a:pt x="425481" y="3172"/>
                  <a:pt x="425481" y="53945"/>
                  <a:pt x="365124" y="53945"/>
                </a:cubicBezTo>
                <a:cubicBezTo>
                  <a:pt x="304830" y="53945"/>
                  <a:pt x="304830" y="3172"/>
                  <a:pt x="244473" y="3172"/>
                </a:cubicBezTo>
                <a:cubicBezTo>
                  <a:pt x="184179" y="3172"/>
                  <a:pt x="184179" y="53945"/>
                  <a:pt x="123822" y="53945"/>
                </a:cubicBezTo>
                <a:cubicBezTo>
                  <a:pt x="63529" y="53945"/>
                  <a:pt x="63529" y="3172"/>
                  <a:pt x="3172" y="3172"/>
                </a:cubicBezTo>
                <a:lnTo>
                  <a:pt x="3172" y="211851"/>
                </a:lnTo>
                <a:lnTo>
                  <a:pt x="12188825" y="211851"/>
                </a:lnTo>
                <a:lnTo>
                  <a:pt x="12188825" y="53945"/>
                </a:lnTo>
                <a:close/>
              </a:path>
            </a:pathLst>
          </a:custGeom>
          <a:solidFill>
            <a:srgbClr val="0093B2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B350AF-59D2-4ED4-A0D3-6CA198796FA9}"/>
              </a:ext>
            </a:extLst>
          </p:cNvPr>
          <p:cNvSpPr txBox="1"/>
          <p:nvPr/>
        </p:nvSpPr>
        <p:spPr>
          <a:xfrm>
            <a:off x="9131928" y="2582723"/>
            <a:ext cx="252665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auditory nerve</a:t>
            </a:r>
            <a:br>
              <a:rPr lang="en-US" sz="3600" dirty="0">
                <a:solidFill>
                  <a:schemeClr val="accent5"/>
                </a:solidFill>
                <a:latin typeface="+mj-lt"/>
              </a:rPr>
            </a:br>
            <a:r>
              <a:rPr lang="en-US" sz="2400" dirty="0">
                <a:solidFill>
                  <a:schemeClr val="accent5"/>
                </a:solidFill>
                <a:latin typeface="+mj-lt"/>
              </a:rPr>
              <a:t>to the brain</a:t>
            </a:r>
            <a:endParaRPr lang="en-US"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8A7BD82-77C7-47C3-9DD5-8F68F1283F06}"/>
              </a:ext>
            </a:extLst>
          </p:cNvPr>
          <p:cNvSpPr txBox="1"/>
          <p:nvPr/>
        </p:nvSpPr>
        <p:spPr>
          <a:xfrm>
            <a:off x="7602338" y="5992023"/>
            <a:ext cx="1808637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E0457B"/>
                </a:solidFill>
                <a:latin typeface="+mj-lt"/>
              </a:rPr>
              <a:t>middle ear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23E79E-7972-44DB-A3CD-919C4E96BD33}"/>
              </a:ext>
            </a:extLst>
          </p:cNvPr>
          <p:cNvSpPr txBox="1"/>
          <p:nvPr/>
        </p:nvSpPr>
        <p:spPr>
          <a:xfrm>
            <a:off x="4237995" y="5992023"/>
            <a:ext cx="1636666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chemeClr val="accent1"/>
                </a:solidFill>
                <a:latin typeface="+mj-lt"/>
              </a:rPr>
              <a:t>ear drum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5650000-F5B2-4050-B1D6-FB9BB4CD437B}"/>
              </a:ext>
            </a:extLst>
          </p:cNvPr>
          <p:cNvSpPr txBox="1"/>
          <p:nvPr/>
        </p:nvSpPr>
        <p:spPr>
          <a:xfrm>
            <a:off x="1222736" y="5992023"/>
            <a:ext cx="1678601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0093B2"/>
                </a:solidFill>
                <a:latin typeface="+mj-lt"/>
              </a:rPr>
              <a:t>ear canal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15FAF760-628F-44A3-967E-CC0D1AEB5D41}"/>
              </a:ext>
            </a:extLst>
          </p:cNvPr>
          <p:cNvSpPr/>
          <p:nvPr/>
        </p:nvSpPr>
        <p:spPr>
          <a:xfrm>
            <a:off x="8547986" y="2373158"/>
            <a:ext cx="1058050" cy="176342"/>
          </a:xfrm>
          <a:custGeom>
            <a:avLst/>
            <a:gdLst>
              <a:gd name="connsiteX0" fmla="*/ 17858 w 800100"/>
              <a:gd name="connsiteY0" fmla="*/ 57213 h 133350"/>
              <a:gd name="connsiteX1" fmla="*/ 779287 w 800100"/>
              <a:gd name="connsiteY1" fmla="*/ 137604 h 133350"/>
              <a:gd name="connsiteX2" fmla="*/ 793670 w 800100"/>
              <a:gd name="connsiteY2" fmla="*/ 112934 h 133350"/>
              <a:gd name="connsiteX3" fmla="*/ 10238 w 800100"/>
              <a:gd name="connsiteY3" fmla="*/ 29686 h 133350"/>
              <a:gd name="connsiteX4" fmla="*/ 17858 w 800100"/>
              <a:gd name="connsiteY4" fmla="*/ 57213 h 133350"/>
              <a:gd name="connsiteX5" fmla="*/ 17858 w 800100"/>
              <a:gd name="connsiteY5" fmla="*/ 57213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0100" h="133350">
                <a:moveTo>
                  <a:pt x="17858" y="57213"/>
                </a:moveTo>
                <a:cubicBezTo>
                  <a:pt x="273414" y="63"/>
                  <a:pt x="541352" y="28162"/>
                  <a:pt x="779287" y="137604"/>
                </a:cubicBezTo>
                <a:cubicBezTo>
                  <a:pt x="795860" y="145224"/>
                  <a:pt x="810434" y="120649"/>
                  <a:pt x="793670" y="112934"/>
                </a:cubicBezTo>
                <a:cubicBezTo>
                  <a:pt x="548401" y="158"/>
                  <a:pt x="273795" y="-29274"/>
                  <a:pt x="10238" y="29686"/>
                </a:cubicBezTo>
                <a:cubicBezTo>
                  <a:pt x="-7669" y="33686"/>
                  <a:pt x="-144" y="61213"/>
                  <a:pt x="17858" y="57213"/>
                </a:cubicBezTo>
                <a:lnTo>
                  <a:pt x="17858" y="57213"/>
                </a:ln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5A1812E4-5E16-4846-9625-9D5F7218D177}"/>
              </a:ext>
            </a:extLst>
          </p:cNvPr>
          <p:cNvSpPr/>
          <p:nvPr/>
        </p:nvSpPr>
        <p:spPr>
          <a:xfrm>
            <a:off x="4790239" y="3713602"/>
            <a:ext cx="352683" cy="2216867"/>
          </a:xfrm>
          <a:custGeom>
            <a:avLst/>
            <a:gdLst>
              <a:gd name="connsiteX0" fmla="*/ 81700 w 266700"/>
              <a:gd name="connsiteY0" fmla="*/ 10068 h 1676400"/>
              <a:gd name="connsiteX1" fmla="*/ 243339 w 266700"/>
              <a:gd name="connsiteY1" fmla="*/ 1676658 h 1676400"/>
              <a:gd name="connsiteX2" fmla="*/ 268009 w 266700"/>
              <a:gd name="connsiteY2" fmla="*/ 1662275 h 1676400"/>
              <a:gd name="connsiteX3" fmla="*/ 109322 w 266700"/>
              <a:gd name="connsiteY3" fmla="*/ 17784 h 1676400"/>
              <a:gd name="connsiteX4" fmla="*/ 81700 w 266700"/>
              <a:gd name="connsiteY4" fmla="*/ 10068 h 1676400"/>
              <a:gd name="connsiteX5" fmla="*/ 81700 w 266700"/>
              <a:gd name="connsiteY5" fmla="*/ 10068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700" h="1676400">
                <a:moveTo>
                  <a:pt x="81700" y="10068"/>
                </a:moveTo>
                <a:cubicBezTo>
                  <a:pt x="-68414" y="563375"/>
                  <a:pt x="-10026" y="1162403"/>
                  <a:pt x="243339" y="1676658"/>
                </a:cubicBezTo>
                <a:cubicBezTo>
                  <a:pt x="251435" y="1693136"/>
                  <a:pt x="276105" y="1678658"/>
                  <a:pt x="268009" y="1662275"/>
                </a:cubicBezTo>
                <a:cubicBezTo>
                  <a:pt x="18073" y="1154973"/>
                  <a:pt x="-38696" y="563375"/>
                  <a:pt x="109322" y="17784"/>
                </a:cubicBezTo>
                <a:cubicBezTo>
                  <a:pt x="114085" y="-28"/>
                  <a:pt x="86557" y="-7648"/>
                  <a:pt x="81700" y="10068"/>
                </a:cubicBezTo>
                <a:lnTo>
                  <a:pt x="81700" y="10068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52C940C5-8B15-44C1-B00B-37FF181A5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60287" flipH="1">
            <a:off x="8522080" y="2302034"/>
            <a:ext cx="137598" cy="201328"/>
          </a:xfrm>
          <a:prstGeom prst="rect">
            <a:avLst/>
          </a:prstGeom>
        </p:spPr>
      </p:pic>
      <p:pic>
        <p:nvPicPr>
          <p:cNvPr id="35" name="Graphique 34">
            <a:extLst>
              <a:ext uri="{FF2B5EF4-FFF2-40B4-BE49-F238E27FC236}">
                <a16:creationId xmlns:a16="http://schemas.microsoft.com/office/drawing/2014/main" id="{1029441D-3110-4CA6-BD05-036F9E6C1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260044" flipH="1">
            <a:off x="4869243" y="3654582"/>
            <a:ext cx="137598" cy="201328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B6C1C8C3-0483-49A3-ABD1-75020A060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 flipH="1">
            <a:off x="3759580" y="3830793"/>
            <a:ext cx="137598" cy="20132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31B7F9C-9EF1-4134-87AE-78160089DCE0}"/>
              </a:ext>
            </a:extLst>
          </p:cNvPr>
          <p:cNvGrpSpPr/>
          <p:nvPr/>
        </p:nvGrpSpPr>
        <p:grpSpPr>
          <a:xfrm>
            <a:off x="749258" y="2634094"/>
            <a:ext cx="7436437" cy="1065112"/>
            <a:chOff x="749258" y="2634094"/>
            <a:chExt cx="7436437" cy="1065112"/>
          </a:xfrm>
        </p:grpSpPr>
        <p:sp>
          <p:nvSpPr>
            <p:cNvPr id="31" name="Graphique 37">
              <a:extLst>
                <a:ext uri="{FF2B5EF4-FFF2-40B4-BE49-F238E27FC236}">
                  <a16:creationId xmlns:a16="http://schemas.microsoft.com/office/drawing/2014/main" id="{20C01E4F-D9A6-4C8B-AF39-00EB33555F11}"/>
                </a:ext>
              </a:extLst>
            </p:cNvPr>
            <p:cNvSpPr/>
            <p:nvPr/>
          </p:nvSpPr>
          <p:spPr>
            <a:xfrm>
              <a:off x="749258" y="2641600"/>
              <a:ext cx="7413524" cy="1051263"/>
            </a:xfrm>
            <a:custGeom>
              <a:avLst/>
              <a:gdLst>
                <a:gd name="connsiteX0" fmla="*/ 55647 w 11620500"/>
                <a:gd name="connsiteY0" fmla="*/ 779923 h 1647825"/>
                <a:gd name="connsiteX1" fmla="*/ 2234681 w 11620500"/>
                <a:gd name="connsiteY1" fmla="*/ 1471343 h 1647825"/>
                <a:gd name="connsiteX2" fmla="*/ 4515633 w 11620500"/>
                <a:gd name="connsiteY2" fmla="*/ 1647841 h 1647825"/>
                <a:gd name="connsiteX3" fmla="*/ 6779059 w 11620500"/>
                <a:gd name="connsiteY3" fmla="*/ 1297511 h 1647825"/>
                <a:gd name="connsiteX4" fmla="*/ 8994097 w 11620500"/>
                <a:gd name="connsiteY4" fmla="*/ 596662 h 1647825"/>
                <a:gd name="connsiteX5" fmla="*/ 11224281 w 11620500"/>
                <a:gd name="connsiteY5" fmla="*/ 229283 h 1647825"/>
                <a:gd name="connsiteX6" fmla="*/ 11507554 w 11620500"/>
                <a:gd name="connsiteY6" fmla="*/ 244904 h 1647825"/>
                <a:gd name="connsiteX7" fmla="*/ 11621854 w 11620500"/>
                <a:gd name="connsiteY7" fmla="*/ 130604 h 1647825"/>
                <a:gd name="connsiteX8" fmla="*/ 11507554 w 11620500"/>
                <a:gd name="connsiteY8" fmla="*/ 16304 h 1647825"/>
                <a:gd name="connsiteX9" fmla="*/ 9266798 w 11620500"/>
                <a:gd name="connsiteY9" fmla="*/ 280622 h 1647825"/>
                <a:gd name="connsiteX10" fmla="*/ 7062713 w 11620500"/>
                <a:gd name="connsiteY10" fmla="*/ 977757 h 1647825"/>
                <a:gd name="connsiteX11" fmla="*/ 4848246 w 11620500"/>
                <a:gd name="connsiteY11" fmla="*/ 1401239 h 1647825"/>
                <a:gd name="connsiteX12" fmla="*/ 2593678 w 11620500"/>
                <a:gd name="connsiteY12" fmla="*/ 1303798 h 1647825"/>
                <a:gd name="connsiteX13" fmla="*/ 421788 w 11620500"/>
                <a:gd name="connsiteY13" fmla="*/ 691245 h 1647825"/>
                <a:gd name="connsiteX14" fmla="*/ 170995 w 11620500"/>
                <a:gd name="connsiteY14" fmla="*/ 582660 h 1647825"/>
                <a:gd name="connsiteX15" fmla="*/ 14594 w 11620500"/>
                <a:gd name="connsiteY15" fmla="*/ 623713 h 1647825"/>
                <a:gd name="connsiteX16" fmla="*/ 55647 w 11620500"/>
                <a:gd name="connsiteY16" fmla="*/ 779923 h 1647825"/>
                <a:gd name="connsiteX17" fmla="*/ 55647 w 11620500"/>
                <a:gd name="connsiteY17" fmla="*/ 779923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0500" h="1647825">
                  <a:moveTo>
                    <a:pt x="55647" y="779923"/>
                  </a:moveTo>
                  <a:cubicBezTo>
                    <a:pt x="752877" y="1093391"/>
                    <a:pt x="1484016" y="1326563"/>
                    <a:pt x="2234681" y="1471343"/>
                  </a:cubicBezTo>
                  <a:cubicBezTo>
                    <a:pt x="2984965" y="1616027"/>
                    <a:pt x="3752014" y="1676606"/>
                    <a:pt x="4515633" y="1647841"/>
                  </a:cubicBezTo>
                  <a:cubicBezTo>
                    <a:pt x="5280871" y="1619076"/>
                    <a:pt x="6040776" y="1500108"/>
                    <a:pt x="6779059" y="1297511"/>
                  </a:cubicBezTo>
                  <a:cubicBezTo>
                    <a:pt x="7526295" y="1092438"/>
                    <a:pt x="8252100" y="818785"/>
                    <a:pt x="8994097" y="596662"/>
                  </a:cubicBezTo>
                  <a:cubicBezTo>
                    <a:pt x="9717902" y="379968"/>
                    <a:pt x="10464376" y="210423"/>
                    <a:pt x="11224281" y="229283"/>
                  </a:cubicBezTo>
                  <a:cubicBezTo>
                    <a:pt x="11318864" y="231664"/>
                    <a:pt x="11413257" y="236998"/>
                    <a:pt x="11507554" y="244904"/>
                  </a:cubicBezTo>
                  <a:cubicBezTo>
                    <a:pt x="11569181" y="250047"/>
                    <a:pt x="11621854" y="188706"/>
                    <a:pt x="11621854" y="130604"/>
                  </a:cubicBezTo>
                  <a:cubicBezTo>
                    <a:pt x="11621854" y="64500"/>
                    <a:pt x="11569276" y="21447"/>
                    <a:pt x="11507554" y="16304"/>
                  </a:cubicBezTo>
                  <a:cubicBezTo>
                    <a:pt x="10751079" y="-47228"/>
                    <a:pt x="9994984" y="82026"/>
                    <a:pt x="9266798" y="280622"/>
                  </a:cubicBezTo>
                  <a:cubicBezTo>
                    <a:pt x="8522991" y="483410"/>
                    <a:pt x="7800520" y="755348"/>
                    <a:pt x="7062713" y="977757"/>
                  </a:cubicBezTo>
                  <a:cubicBezTo>
                    <a:pt x="6339671" y="1195689"/>
                    <a:pt x="5602245" y="1347232"/>
                    <a:pt x="4848246" y="1401239"/>
                  </a:cubicBezTo>
                  <a:cubicBezTo>
                    <a:pt x="4096723" y="1455055"/>
                    <a:pt x="3337581" y="1423718"/>
                    <a:pt x="2593678" y="1303798"/>
                  </a:cubicBezTo>
                  <a:cubicBezTo>
                    <a:pt x="1849395" y="1183783"/>
                    <a:pt x="1118732" y="978995"/>
                    <a:pt x="421788" y="691245"/>
                  </a:cubicBezTo>
                  <a:cubicBezTo>
                    <a:pt x="337587" y="656479"/>
                    <a:pt x="254053" y="619998"/>
                    <a:pt x="170995" y="582660"/>
                  </a:cubicBezTo>
                  <a:cubicBezTo>
                    <a:pt x="114702" y="557324"/>
                    <a:pt x="48122" y="566468"/>
                    <a:pt x="14594" y="623713"/>
                  </a:cubicBezTo>
                  <a:cubicBezTo>
                    <a:pt x="-13886" y="672386"/>
                    <a:pt x="-932" y="754396"/>
                    <a:pt x="55647" y="779923"/>
                  </a:cubicBezTo>
                  <a:lnTo>
                    <a:pt x="55647" y="779923"/>
                  </a:lnTo>
                  <a:close/>
                </a:path>
              </a:pathLst>
            </a:custGeom>
            <a:noFill/>
            <a:ln w="219075" cap="flat">
              <a:solidFill>
                <a:schemeClr val="tx1">
                  <a:alpha val="6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CC980D2-0352-4D42-A784-BB467E56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791229" y="3004302"/>
              <a:ext cx="191029" cy="195478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F6EF91F8-F18C-437F-AB2D-A415FD2E2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1674513" y="3314182"/>
              <a:ext cx="191029" cy="195478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931315D1-B5DD-479A-BEDE-260B3794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68368">
              <a:off x="2740678" y="3503728"/>
              <a:ext cx="191029" cy="195478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A8EEA66A-215A-4D12-A509-847E79A30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24132">
              <a:off x="3864628" y="3502775"/>
              <a:ext cx="191029" cy="195478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0F557F23-D36A-4D16-84D6-9CB50602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5038108" y="3274174"/>
              <a:ext cx="191029" cy="19547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38B596D5-5B49-44BC-B306-441A2837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6143006" y="2946514"/>
              <a:ext cx="191029" cy="195478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9F0EEAA-67F5-49D8-A2FD-C732A278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7022">
              <a:off x="7095506" y="2695054"/>
              <a:ext cx="191029" cy="195478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7C426B5-EB5E-4B08-8C81-450E8248A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7163">
              <a:off x="7994666" y="2634094"/>
              <a:ext cx="191029" cy="195478"/>
            </a:xfrm>
            <a:prstGeom prst="rect">
              <a:avLst/>
            </a:prstGeom>
          </p:spPr>
        </p:pic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747491AC-A25E-4FBD-89EB-BC87F1C0CB1E}"/>
              </a:ext>
            </a:extLst>
          </p:cNvPr>
          <p:cNvSpPr txBox="1"/>
          <p:nvPr/>
        </p:nvSpPr>
        <p:spPr>
          <a:xfrm>
            <a:off x="1223717" y="206213"/>
            <a:ext cx="3190297" cy="8402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solidFill>
                  <a:schemeClr val="accent5"/>
                </a:solidFill>
                <a:latin typeface="+mj-lt"/>
              </a:rPr>
              <a:t>How we hear</a:t>
            </a:r>
            <a:endParaRPr lang="en-US" sz="8800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4787BECB-0D27-429D-8A00-A7FC6CDB74C9}"/>
              </a:ext>
            </a:extLst>
          </p:cNvPr>
          <p:cNvGrpSpPr/>
          <p:nvPr/>
        </p:nvGrpSpPr>
        <p:grpSpPr>
          <a:xfrm>
            <a:off x="749258" y="2634094"/>
            <a:ext cx="7436437" cy="1065112"/>
            <a:chOff x="749258" y="2634094"/>
            <a:chExt cx="7436437" cy="1065112"/>
          </a:xfrm>
        </p:grpSpPr>
        <p:sp>
          <p:nvSpPr>
            <p:cNvPr id="46" name="Graphique 37">
              <a:extLst>
                <a:ext uri="{FF2B5EF4-FFF2-40B4-BE49-F238E27FC236}">
                  <a16:creationId xmlns:a16="http://schemas.microsoft.com/office/drawing/2014/main" id="{D02CB782-726D-4AF3-90C3-228A3CC72F0A}"/>
                </a:ext>
              </a:extLst>
            </p:cNvPr>
            <p:cNvSpPr/>
            <p:nvPr/>
          </p:nvSpPr>
          <p:spPr>
            <a:xfrm>
              <a:off x="749258" y="2641600"/>
              <a:ext cx="7413524" cy="1051263"/>
            </a:xfrm>
            <a:custGeom>
              <a:avLst/>
              <a:gdLst>
                <a:gd name="connsiteX0" fmla="*/ 55647 w 11620500"/>
                <a:gd name="connsiteY0" fmla="*/ 779923 h 1647825"/>
                <a:gd name="connsiteX1" fmla="*/ 2234681 w 11620500"/>
                <a:gd name="connsiteY1" fmla="*/ 1471343 h 1647825"/>
                <a:gd name="connsiteX2" fmla="*/ 4515633 w 11620500"/>
                <a:gd name="connsiteY2" fmla="*/ 1647841 h 1647825"/>
                <a:gd name="connsiteX3" fmla="*/ 6779059 w 11620500"/>
                <a:gd name="connsiteY3" fmla="*/ 1297511 h 1647825"/>
                <a:gd name="connsiteX4" fmla="*/ 8994097 w 11620500"/>
                <a:gd name="connsiteY4" fmla="*/ 596662 h 1647825"/>
                <a:gd name="connsiteX5" fmla="*/ 11224281 w 11620500"/>
                <a:gd name="connsiteY5" fmla="*/ 229283 h 1647825"/>
                <a:gd name="connsiteX6" fmla="*/ 11507554 w 11620500"/>
                <a:gd name="connsiteY6" fmla="*/ 244904 h 1647825"/>
                <a:gd name="connsiteX7" fmla="*/ 11621854 w 11620500"/>
                <a:gd name="connsiteY7" fmla="*/ 130604 h 1647825"/>
                <a:gd name="connsiteX8" fmla="*/ 11507554 w 11620500"/>
                <a:gd name="connsiteY8" fmla="*/ 16304 h 1647825"/>
                <a:gd name="connsiteX9" fmla="*/ 9266798 w 11620500"/>
                <a:gd name="connsiteY9" fmla="*/ 280622 h 1647825"/>
                <a:gd name="connsiteX10" fmla="*/ 7062713 w 11620500"/>
                <a:gd name="connsiteY10" fmla="*/ 977757 h 1647825"/>
                <a:gd name="connsiteX11" fmla="*/ 4848246 w 11620500"/>
                <a:gd name="connsiteY11" fmla="*/ 1401239 h 1647825"/>
                <a:gd name="connsiteX12" fmla="*/ 2593678 w 11620500"/>
                <a:gd name="connsiteY12" fmla="*/ 1303798 h 1647825"/>
                <a:gd name="connsiteX13" fmla="*/ 421788 w 11620500"/>
                <a:gd name="connsiteY13" fmla="*/ 691245 h 1647825"/>
                <a:gd name="connsiteX14" fmla="*/ 170995 w 11620500"/>
                <a:gd name="connsiteY14" fmla="*/ 582660 h 1647825"/>
                <a:gd name="connsiteX15" fmla="*/ 14594 w 11620500"/>
                <a:gd name="connsiteY15" fmla="*/ 623713 h 1647825"/>
                <a:gd name="connsiteX16" fmla="*/ 55647 w 11620500"/>
                <a:gd name="connsiteY16" fmla="*/ 779923 h 1647825"/>
                <a:gd name="connsiteX17" fmla="*/ 55647 w 11620500"/>
                <a:gd name="connsiteY17" fmla="*/ 779923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0500" h="1647825">
                  <a:moveTo>
                    <a:pt x="55647" y="779923"/>
                  </a:moveTo>
                  <a:cubicBezTo>
                    <a:pt x="752877" y="1093391"/>
                    <a:pt x="1484016" y="1326563"/>
                    <a:pt x="2234681" y="1471343"/>
                  </a:cubicBezTo>
                  <a:cubicBezTo>
                    <a:pt x="2984965" y="1616027"/>
                    <a:pt x="3752014" y="1676606"/>
                    <a:pt x="4515633" y="1647841"/>
                  </a:cubicBezTo>
                  <a:cubicBezTo>
                    <a:pt x="5280871" y="1619076"/>
                    <a:pt x="6040776" y="1500108"/>
                    <a:pt x="6779059" y="1297511"/>
                  </a:cubicBezTo>
                  <a:cubicBezTo>
                    <a:pt x="7526295" y="1092438"/>
                    <a:pt x="8252100" y="818785"/>
                    <a:pt x="8994097" y="596662"/>
                  </a:cubicBezTo>
                  <a:cubicBezTo>
                    <a:pt x="9717902" y="379968"/>
                    <a:pt x="10464376" y="210423"/>
                    <a:pt x="11224281" y="229283"/>
                  </a:cubicBezTo>
                  <a:cubicBezTo>
                    <a:pt x="11318864" y="231664"/>
                    <a:pt x="11413257" y="236998"/>
                    <a:pt x="11507554" y="244904"/>
                  </a:cubicBezTo>
                  <a:cubicBezTo>
                    <a:pt x="11569181" y="250047"/>
                    <a:pt x="11621854" y="188706"/>
                    <a:pt x="11621854" y="130604"/>
                  </a:cubicBezTo>
                  <a:cubicBezTo>
                    <a:pt x="11621854" y="64500"/>
                    <a:pt x="11569276" y="21447"/>
                    <a:pt x="11507554" y="16304"/>
                  </a:cubicBezTo>
                  <a:cubicBezTo>
                    <a:pt x="10751079" y="-47228"/>
                    <a:pt x="9994984" y="82026"/>
                    <a:pt x="9266798" y="280622"/>
                  </a:cubicBezTo>
                  <a:cubicBezTo>
                    <a:pt x="8522991" y="483410"/>
                    <a:pt x="7800520" y="755348"/>
                    <a:pt x="7062713" y="977757"/>
                  </a:cubicBezTo>
                  <a:cubicBezTo>
                    <a:pt x="6339671" y="1195689"/>
                    <a:pt x="5602245" y="1347232"/>
                    <a:pt x="4848246" y="1401239"/>
                  </a:cubicBezTo>
                  <a:cubicBezTo>
                    <a:pt x="4096723" y="1455055"/>
                    <a:pt x="3337581" y="1423718"/>
                    <a:pt x="2593678" y="1303798"/>
                  </a:cubicBezTo>
                  <a:cubicBezTo>
                    <a:pt x="1849395" y="1183783"/>
                    <a:pt x="1118732" y="978995"/>
                    <a:pt x="421788" y="691245"/>
                  </a:cubicBezTo>
                  <a:cubicBezTo>
                    <a:pt x="337587" y="656479"/>
                    <a:pt x="254053" y="619998"/>
                    <a:pt x="170995" y="582660"/>
                  </a:cubicBezTo>
                  <a:cubicBezTo>
                    <a:pt x="114702" y="557324"/>
                    <a:pt x="48122" y="566468"/>
                    <a:pt x="14594" y="623713"/>
                  </a:cubicBezTo>
                  <a:cubicBezTo>
                    <a:pt x="-13886" y="672386"/>
                    <a:pt x="-932" y="754396"/>
                    <a:pt x="55647" y="779923"/>
                  </a:cubicBezTo>
                  <a:lnTo>
                    <a:pt x="55647" y="779923"/>
                  </a:lnTo>
                  <a:close/>
                </a:path>
              </a:pathLst>
            </a:custGeom>
            <a:noFill/>
            <a:ln w="219075" cap="flat">
              <a:solidFill>
                <a:schemeClr val="tx1">
                  <a:alpha val="6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6A4167FC-E3FF-4BDC-BED9-08E1C01E7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791229" y="3004302"/>
              <a:ext cx="191029" cy="195478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D7390C11-FDFD-4DC4-ACEF-817FC071A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1674513" y="3314182"/>
              <a:ext cx="191029" cy="195478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D6E41BC3-89C1-45A2-A8D5-210892DE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68368">
              <a:off x="2740678" y="3503728"/>
              <a:ext cx="191029" cy="195478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9ECAA584-9AD8-4860-BAC7-032F57C0C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24132">
              <a:off x="3864628" y="3502775"/>
              <a:ext cx="191029" cy="195478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30FD792B-7FC2-4696-A38C-28C933D5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5038108" y="3274174"/>
              <a:ext cx="191029" cy="195478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65C90CE1-234D-4CBE-A6E1-93884D8D4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6143006" y="2946514"/>
              <a:ext cx="191029" cy="195478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01BBF19A-6A7C-4A5B-B4F1-CFABC05E4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7022">
              <a:off x="7095506" y="2695054"/>
              <a:ext cx="191029" cy="195478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A22D94E2-9C68-4A9E-84A4-1DA0E556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7163">
              <a:off x="7994666" y="2634094"/>
              <a:ext cx="191029" cy="195478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313A299E-15CC-4566-94D0-D6C303C40C6A}"/>
              </a:ext>
            </a:extLst>
          </p:cNvPr>
          <p:cNvGrpSpPr/>
          <p:nvPr/>
        </p:nvGrpSpPr>
        <p:grpSpPr>
          <a:xfrm>
            <a:off x="749258" y="2634094"/>
            <a:ext cx="7436437" cy="1065112"/>
            <a:chOff x="749258" y="2634094"/>
            <a:chExt cx="7436437" cy="1065112"/>
          </a:xfrm>
        </p:grpSpPr>
        <p:sp>
          <p:nvSpPr>
            <p:cNvPr id="57" name="Graphique 37">
              <a:extLst>
                <a:ext uri="{FF2B5EF4-FFF2-40B4-BE49-F238E27FC236}">
                  <a16:creationId xmlns:a16="http://schemas.microsoft.com/office/drawing/2014/main" id="{F369786C-4466-41F9-9C6F-56564D884AC4}"/>
                </a:ext>
              </a:extLst>
            </p:cNvPr>
            <p:cNvSpPr/>
            <p:nvPr/>
          </p:nvSpPr>
          <p:spPr>
            <a:xfrm>
              <a:off x="749258" y="2641600"/>
              <a:ext cx="7413524" cy="1051263"/>
            </a:xfrm>
            <a:custGeom>
              <a:avLst/>
              <a:gdLst>
                <a:gd name="connsiteX0" fmla="*/ 55647 w 11620500"/>
                <a:gd name="connsiteY0" fmla="*/ 779923 h 1647825"/>
                <a:gd name="connsiteX1" fmla="*/ 2234681 w 11620500"/>
                <a:gd name="connsiteY1" fmla="*/ 1471343 h 1647825"/>
                <a:gd name="connsiteX2" fmla="*/ 4515633 w 11620500"/>
                <a:gd name="connsiteY2" fmla="*/ 1647841 h 1647825"/>
                <a:gd name="connsiteX3" fmla="*/ 6779059 w 11620500"/>
                <a:gd name="connsiteY3" fmla="*/ 1297511 h 1647825"/>
                <a:gd name="connsiteX4" fmla="*/ 8994097 w 11620500"/>
                <a:gd name="connsiteY4" fmla="*/ 596662 h 1647825"/>
                <a:gd name="connsiteX5" fmla="*/ 11224281 w 11620500"/>
                <a:gd name="connsiteY5" fmla="*/ 229283 h 1647825"/>
                <a:gd name="connsiteX6" fmla="*/ 11507554 w 11620500"/>
                <a:gd name="connsiteY6" fmla="*/ 244904 h 1647825"/>
                <a:gd name="connsiteX7" fmla="*/ 11621854 w 11620500"/>
                <a:gd name="connsiteY7" fmla="*/ 130604 h 1647825"/>
                <a:gd name="connsiteX8" fmla="*/ 11507554 w 11620500"/>
                <a:gd name="connsiteY8" fmla="*/ 16304 h 1647825"/>
                <a:gd name="connsiteX9" fmla="*/ 9266798 w 11620500"/>
                <a:gd name="connsiteY9" fmla="*/ 280622 h 1647825"/>
                <a:gd name="connsiteX10" fmla="*/ 7062713 w 11620500"/>
                <a:gd name="connsiteY10" fmla="*/ 977757 h 1647825"/>
                <a:gd name="connsiteX11" fmla="*/ 4848246 w 11620500"/>
                <a:gd name="connsiteY11" fmla="*/ 1401239 h 1647825"/>
                <a:gd name="connsiteX12" fmla="*/ 2593678 w 11620500"/>
                <a:gd name="connsiteY12" fmla="*/ 1303798 h 1647825"/>
                <a:gd name="connsiteX13" fmla="*/ 421788 w 11620500"/>
                <a:gd name="connsiteY13" fmla="*/ 691245 h 1647825"/>
                <a:gd name="connsiteX14" fmla="*/ 170995 w 11620500"/>
                <a:gd name="connsiteY14" fmla="*/ 582660 h 1647825"/>
                <a:gd name="connsiteX15" fmla="*/ 14594 w 11620500"/>
                <a:gd name="connsiteY15" fmla="*/ 623713 h 1647825"/>
                <a:gd name="connsiteX16" fmla="*/ 55647 w 11620500"/>
                <a:gd name="connsiteY16" fmla="*/ 779923 h 1647825"/>
                <a:gd name="connsiteX17" fmla="*/ 55647 w 11620500"/>
                <a:gd name="connsiteY17" fmla="*/ 779923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0500" h="1647825">
                  <a:moveTo>
                    <a:pt x="55647" y="779923"/>
                  </a:moveTo>
                  <a:cubicBezTo>
                    <a:pt x="752877" y="1093391"/>
                    <a:pt x="1484016" y="1326563"/>
                    <a:pt x="2234681" y="1471343"/>
                  </a:cubicBezTo>
                  <a:cubicBezTo>
                    <a:pt x="2984965" y="1616027"/>
                    <a:pt x="3752014" y="1676606"/>
                    <a:pt x="4515633" y="1647841"/>
                  </a:cubicBezTo>
                  <a:cubicBezTo>
                    <a:pt x="5280871" y="1619076"/>
                    <a:pt x="6040776" y="1500108"/>
                    <a:pt x="6779059" y="1297511"/>
                  </a:cubicBezTo>
                  <a:cubicBezTo>
                    <a:pt x="7526295" y="1092438"/>
                    <a:pt x="8252100" y="818785"/>
                    <a:pt x="8994097" y="596662"/>
                  </a:cubicBezTo>
                  <a:cubicBezTo>
                    <a:pt x="9717902" y="379968"/>
                    <a:pt x="10464376" y="210423"/>
                    <a:pt x="11224281" y="229283"/>
                  </a:cubicBezTo>
                  <a:cubicBezTo>
                    <a:pt x="11318864" y="231664"/>
                    <a:pt x="11413257" y="236998"/>
                    <a:pt x="11507554" y="244904"/>
                  </a:cubicBezTo>
                  <a:cubicBezTo>
                    <a:pt x="11569181" y="250047"/>
                    <a:pt x="11621854" y="188706"/>
                    <a:pt x="11621854" y="130604"/>
                  </a:cubicBezTo>
                  <a:cubicBezTo>
                    <a:pt x="11621854" y="64500"/>
                    <a:pt x="11569276" y="21447"/>
                    <a:pt x="11507554" y="16304"/>
                  </a:cubicBezTo>
                  <a:cubicBezTo>
                    <a:pt x="10751079" y="-47228"/>
                    <a:pt x="9994984" y="82026"/>
                    <a:pt x="9266798" y="280622"/>
                  </a:cubicBezTo>
                  <a:cubicBezTo>
                    <a:pt x="8522991" y="483410"/>
                    <a:pt x="7800520" y="755348"/>
                    <a:pt x="7062713" y="977757"/>
                  </a:cubicBezTo>
                  <a:cubicBezTo>
                    <a:pt x="6339671" y="1195689"/>
                    <a:pt x="5602245" y="1347232"/>
                    <a:pt x="4848246" y="1401239"/>
                  </a:cubicBezTo>
                  <a:cubicBezTo>
                    <a:pt x="4096723" y="1455055"/>
                    <a:pt x="3337581" y="1423718"/>
                    <a:pt x="2593678" y="1303798"/>
                  </a:cubicBezTo>
                  <a:cubicBezTo>
                    <a:pt x="1849395" y="1183783"/>
                    <a:pt x="1118732" y="978995"/>
                    <a:pt x="421788" y="691245"/>
                  </a:cubicBezTo>
                  <a:cubicBezTo>
                    <a:pt x="337587" y="656479"/>
                    <a:pt x="254053" y="619998"/>
                    <a:pt x="170995" y="582660"/>
                  </a:cubicBezTo>
                  <a:cubicBezTo>
                    <a:pt x="114702" y="557324"/>
                    <a:pt x="48122" y="566468"/>
                    <a:pt x="14594" y="623713"/>
                  </a:cubicBezTo>
                  <a:cubicBezTo>
                    <a:pt x="-13886" y="672386"/>
                    <a:pt x="-932" y="754396"/>
                    <a:pt x="55647" y="779923"/>
                  </a:cubicBezTo>
                  <a:lnTo>
                    <a:pt x="55647" y="779923"/>
                  </a:lnTo>
                  <a:close/>
                </a:path>
              </a:pathLst>
            </a:custGeom>
            <a:noFill/>
            <a:ln w="219075" cap="flat">
              <a:solidFill>
                <a:schemeClr val="tx1">
                  <a:alpha val="6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44EA47A7-A89D-4176-824E-AD73115CB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791229" y="3004302"/>
              <a:ext cx="191029" cy="195478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31BBEBF1-9FFB-48FC-A943-74F7D1F0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1674513" y="3314182"/>
              <a:ext cx="191029" cy="195478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E061D1DE-5F08-489F-9B00-36C60814B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68368">
              <a:off x="2740678" y="3503728"/>
              <a:ext cx="191029" cy="195478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825F637-4B0B-44B4-AF28-58C2CAE31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24132">
              <a:off x="3864628" y="3502775"/>
              <a:ext cx="191029" cy="195478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2124BA1B-1B93-43FC-8BC8-3645ABD0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5038108" y="3274174"/>
              <a:ext cx="191029" cy="195478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A00EDE4-7EBA-484F-AB90-9DA99730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6143006" y="2946514"/>
              <a:ext cx="191029" cy="195478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ADB5E135-834B-4AC4-AAC5-6E613FA83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7022">
              <a:off x="7095506" y="2695054"/>
              <a:ext cx="191029" cy="195478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0C8AD781-F16B-450C-863F-B2A254DC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7163">
              <a:off x="7994666" y="2634094"/>
              <a:ext cx="191029" cy="195478"/>
            </a:xfrm>
            <a:prstGeom prst="rect">
              <a:avLst/>
            </a:prstGeom>
          </p:spPr>
        </p:pic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68FA3D9-343B-4358-BDBE-64209CF49250}"/>
              </a:ext>
            </a:extLst>
          </p:cNvPr>
          <p:cNvGrpSpPr/>
          <p:nvPr/>
        </p:nvGrpSpPr>
        <p:grpSpPr>
          <a:xfrm>
            <a:off x="749258" y="2634094"/>
            <a:ext cx="7436437" cy="1065112"/>
            <a:chOff x="749258" y="2634094"/>
            <a:chExt cx="7436437" cy="1065112"/>
          </a:xfrm>
        </p:grpSpPr>
        <p:sp>
          <p:nvSpPr>
            <p:cNvPr id="67" name="Graphique 37">
              <a:extLst>
                <a:ext uri="{FF2B5EF4-FFF2-40B4-BE49-F238E27FC236}">
                  <a16:creationId xmlns:a16="http://schemas.microsoft.com/office/drawing/2014/main" id="{31D6F95D-0AF4-40FF-A11D-9370AE63D5FB}"/>
                </a:ext>
              </a:extLst>
            </p:cNvPr>
            <p:cNvSpPr/>
            <p:nvPr/>
          </p:nvSpPr>
          <p:spPr>
            <a:xfrm>
              <a:off x="749258" y="2641600"/>
              <a:ext cx="7413524" cy="1051263"/>
            </a:xfrm>
            <a:custGeom>
              <a:avLst/>
              <a:gdLst>
                <a:gd name="connsiteX0" fmla="*/ 55647 w 11620500"/>
                <a:gd name="connsiteY0" fmla="*/ 779923 h 1647825"/>
                <a:gd name="connsiteX1" fmla="*/ 2234681 w 11620500"/>
                <a:gd name="connsiteY1" fmla="*/ 1471343 h 1647825"/>
                <a:gd name="connsiteX2" fmla="*/ 4515633 w 11620500"/>
                <a:gd name="connsiteY2" fmla="*/ 1647841 h 1647825"/>
                <a:gd name="connsiteX3" fmla="*/ 6779059 w 11620500"/>
                <a:gd name="connsiteY3" fmla="*/ 1297511 h 1647825"/>
                <a:gd name="connsiteX4" fmla="*/ 8994097 w 11620500"/>
                <a:gd name="connsiteY4" fmla="*/ 596662 h 1647825"/>
                <a:gd name="connsiteX5" fmla="*/ 11224281 w 11620500"/>
                <a:gd name="connsiteY5" fmla="*/ 229283 h 1647825"/>
                <a:gd name="connsiteX6" fmla="*/ 11507554 w 11620500"/>
                <a:gd name="connsiteY6" fmla="*/ 244904 h 1647825"/>
                <a:gd name="connsiteX7" fmla="*/ 11621854 w 11620500"/>
                <a:gd name="connsiteY7" fmla="*/ 130604 h 1647825"/>
                <a:gd name="connsiteX8" fmla="*/ 11507554 w 11620500"/>
                <a:gd name="connsiteY8" fmla="*/ 16304 h 1647825"/>
                <a:gd name="connsiteX9" fmla="*/ 9266798 w 11620500"/>
                <a:gd name="connsiteY9" fmla="*/ 280622 h 1647825"/>
                <a:gd name="connsiteX10" fmla="*/ 7062713 w 11620500"/>
                <a:gd name="connsiteY10" fmla="*/ 977757 h 1647825"/>
                <a:gd name="connsiteX11" fmla="*/ 4848246 w 11620500"/>
                <a:gd name="connsiteY11" fmla="*/ 1401239 h 1647825"/>
                <a:gd name="connsiteX12" fmla="*/ 2593678 w 11620500"/>
                <a:gd name="connsiteY12" fmla="*/ 1303798 h 1647825"/>
                <a:gd name="connsiteX13" fmla="*/ 421788 w 11620500"/>
                <a:gd name="connsiteY13" fmla="*/ 691245 h 1647825"/>
                <a:gd name="connsiteX14" fmla="*/ 170995 w 11620500"/>
                <a:gd name="connsiteY14" fmla="*/ 582660 h 1647825"/>
                <a:gd name="connsiteX15" fmla="*/ 14594 w 11620500"/>
                <a:gd name="connsiteY15" fmla="*/ 623713 h 1647825"/>
                <a:gd name="connsiteX16" fmla="*/ 55647 w 11620500"/>
                <a:gd name="connsiteY16" fmla="*/ 779923 h 1647825"/>
                <a:gd name="connsiteX17" fmla="*/ 55647 w 11620500"/>
                <a:gd name="connsiteY17" fmla="*/ 779923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0500" h="1647825">
                  <a:moveTo>
                    <a:pt x="55647" y="779923"/>
                  </a:moveTo>
                  <a:cubicBezTo>
                    <a:pt x="752877" y="1093391"/>
                    <a:pt x="1484016" y="1326563"/>
                    <a:pt x="2234681" y="1471343"/>
                  </a:cubicBezTo>
                  <a:cubicBezTo>
                    <a:pt x="2984965" y="1616027"/>
                    <a:pt x="3752014" y="1676606"/>
                    <a:pt x="4515633" y="1647841"/>
                  </a:cubicBezTo>
                  <a:cubicBezTo>
                    <a:pt x="5280871" y="1619076"/>
                    <a:pt x="6040776" y="1500108"/>
                    <a:pt x="6779059" y="1297511"/>
                  </a:cubicBezTo>
                  <a:cubicBezTo>
                    <a:pt x="7526295" y="1092438"/>
                    <a:pt x="8252100" y="818785"/>
                    <a:pt x="8994097" y="596662"/>
                  </a:cubicBezTo>
                  <a:cubicBezTo>
                    <a:pt x="9717902" y="379968"/>
                    <a:pt x="10464376" y="210423"/>
                    <a:pt x="11224281" y="229283"/>
                  </a:cubicBezTo>
                  <a:cubicBezTo>
                    <a:pt x="11318864" y="231664"/>
                    <a:pt x="11413257" y="236998"/>
                    <a:pt x="11507554" y="244904"/>
                  </a:cubicBezTo>
                  <a:cubicBezTo>
                    <a:pt x="11569181" y="250047"/>
                    <a:pt x="11621854" y="188706"/>
                    <a:pt x="11621854" y="130604"/>
                  </a:cubicBezTo>
                  <a:cubicBezTo>
                    <a:pt x="11621854" y="64500"/>
                    <a:pt x="11569276" y="21447"/>
                    <a:pt x="11507554" y="16304"/>
                  </a:cubicBezTo>
                  <a:cubicBezTo>
                    <a:pt x="10751079" y="-47228"/>
                    <a:pt x="9994984" y="82026"/>
                    <a:pt x="9266798" y="280622"/>
                  </a:cubicBezTo>
                  <a:cubicBezTo>
                    <a:pt x="8522991" y="483410"/>
                    <a:pt x="7800520" y="755348"/>
                    <a:pt x="7062713" y="977757"/>
                  </a:cubicBezTo>
                  <a:cubicBezTo>
                    <a:pt x="6339671" y="1195689"/>
                    <a:pt x="5602245" y="1347232"/>
                    <a:pt x="4848246" y="1401239"/>
                  </a:cubicBezTo>
                  <a:cubicBezTo>
                    <a:pt x="4096723" y="1455055"/>
                    <a:pt x="3337581" y="1423718"/>
                    <a:pt x="2593678" y="1303798"/>
                  </a:cubicBezTo>
                  <a:cubicBezTo>
                    <a:pt x="1849395" y="1183783"/>
                    <a:pt x="1118732" y="978995"/>
                    <a:pt x="421788" y="691245"/>
                  </a:cubicBezTo>
                  <a:cubicBezTo>
                    <a:pt x="337587" y="656479"/>
                    <a:pt x="254053" y="619998"/>
                    <a:pt x="170995" y="582660"/>
                  </a:cubicBezTo>
                  <a:cubicBezTo>
                    <a:pt x="114702" y="557324"/>
                    <a:pt x="48122" y="566468"/>
                    <a:pt x="14594" y="623713"/>
                  </a:cubicBezTo>
                  <a:cubicBezTo>
                    <a:pt x="-13886" y="672386"/>
                    <a:pt x="-932" y="754396"/>
                    <a:pt x="55647" y="779923"/>
                  </a:cubicBezTo>
                  <a:lnTo>
                    <a:pt x="55647" y="779923"/>
                  </a:lnTo>
                  <a:close/>
                </a:path>
              </a:pathLst>
            </a:custGeom>
            <a:noFill/>
            <a:ln w="219075" cap="flat">
              <a:solidFill>
                <a:schemeClr val="tx1">
                  <a:alpha val="6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F814D0FC-22FD-4039-9D79-6C90B3C26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791229" y="3004302"/>
              <a:ext cx="191029" cy="195478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467BF062-53F9-4D9B-B124-DEBC5DEE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7761">
              <a:off x="1674513" y="3314182"/>
              <a:ext cx="191029" cy="195478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4CC2B5A1-7356-468B-AE5E-31694052F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68368">
              <a:off x="2740678" y="3503728"/>
              <a:ext cx="191029" cy="19547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DA528E78-36F3-4056-99E6-2F6A0F097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24132">
              <a:off x="3864628" y="3502775"/>
              <a:ext cx="191029" cy="195478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C03F2175-2F06-4A28-BEC4-00F703AE6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5038108" y="3274174"/>
              <a:ext cx="191029" cy="195478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FE97019B-2ADB-4F79-AEA8-75983017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76203">
              <a:off x="6143006" y="2946514"/>
              <a:ext cx="191029" cy="195478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831488FE-07B6-43E8-8487-C20DBD6DF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017022">
              <a:off x="7095506" y="2695054"/>
              <a:ext cx="191029" cy="195478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FA90DC18-788F-487F-8A44-5D9E8C8D7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27163">
              <a:off x="7994666" y="2634094"/>
              <a:ext cx="191029" cy="195478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BFA3F79-4F06-493B-A708-B1B6646F6059}"/>
              </a:ext>
            </a:extLst>
          </p:cNvPr>
          <p:cNvSpPr txBox="1"/>
          <p:nvPr/>
        </p:nvSpPr>
        <p:spPr>
          <a:xfrm>
            <a:off x="5964940" y="602900"/>
            <a:ext cx="1656223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2E008B"/>
                </a:solidFill>
                <a:latin typeface="+mj-lt"/>
              </a:rPr>
              <a:t>inner ear</a:t>
            </a: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11AB2BFE-EF63-4127-A88D-A516F75483AF}"/>
              </a:ext>
            </a:extLst>
          </p:cNvPr>
          <p:cNvSpPr/>
          <p:nvPr/>
        </p:nvSpPr>
        <p:spPr>
          <a:xfrm>
            <a:off x="6477705" y="1130300"/>
            <a:ext cx="403067" cy="1776013"/>
          </a:xfrm>
          <a:custGeom>
            <a:avLst/>
            <a:gdLst>
              <a:gd name="connsiteX0" fmla="*/ 23500 w 304800"/>
              <a:gd name="connsiteY0" fmla="*/ 1339203 h 1343025"/>
              <a:gd name="connsiteX1" fmla="*/ 210762 w 304800"/>
              <a:gd name="connsiteY1" fmla="*/ 9513 h 1343025"/>
              <a:gd name="connsiteX2" fmla="*/ 183234 w 304800"/>
              <a:gd name="connsiteY2" fmla="*/ 17133 h 1343025"/>
              <a:gd name="connsiteX3" fmla="*/ 3307 w 304800"/>
              <a:gd name="connsiteY3" fmla="*/ 1319010 h 1343025"/>
              <a:gd name="connsiteX4" fmla="*/ 23500 w 304800"/>
              <a:gd name="connsiteY4" fmla="*/ 1339203 h 1343025"/>
              <a:gd name="connsiteX5" fmla="*/ 23500 w 304800"/>
              <a:gd name="connsiteY5" fmla="*/ 1339203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" h="1343025">
                <a:moveTo>
                  <a:pt x="23500" y="1339203"/>
                </a:moveTo>
                <a:cubicBezTo>
                  <a:pt x="313536" y="966681"/>
                  <a:pt x="387927" y="447759"/>
                  <a:pt x="210762" y="9513"/>
                </a:cubicBezTo>
                <a:cubicBezTo>
                  <a:pt x="203999" y="-7346"/>
                  <a:pt x="176281" y="84"/>
                  <a:pt x="183234" y="17133"/>
                </a:cubicBezTo>
                <a:cubicBezTo>
                  <a:pt x="356304" y="445282"/>
                  <a:pt x="287343" y="954203"/>
                  <a:pt x="3307" y="1319010"/>
                </a:cubicBezTo>
                <a:cubicBezTo>
                  <a:pt x="-7932" y="1333393"/>
                  <a:pt x="12165" y="1353681"/>
                  <a:pt x="23500" y="1339203"/>
                </a:cubicBezTo>
                <a:lnTo>
                  <a:pt x="23500" y="1339203"/>
                </a:lnTo>
                <a:close/>
              </a:path>
            </a:pathLst>
          </a:custGeom>
          <a:solidFill>
            <a:srgbClr val="2E008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104651C-89D3-4D22-8EB9-EF2975486738}"/>
              </a:ext>
            </a:extLst>
          </p:cNvPr>
          <p:cNvSpPr/>
          <p:nvPr/>
        </p:nvSpPr>
        <p:spPr>
          <a:xfrm>
            <a:off x="2137718" y="3917092"/>
            <a:ext cx="1677083" cy="2051222"/>
          </a:xfrm>
          <a:custGeom>
            <a:avLst/>
            <a:gdLst>
              <a:gd name="connsiteX0" fmla="*/ 0 w 1655805"/>
              <a:gd name="connsiteY0" fmla="*/ 2038865 h 2038865"/>
              <a:gd name="connsiteX1" fmla="*/ 1013254 w 1655805"/>
              <a:gd name="connsiteY1" fmla="*/ 1087394 h 2038865"/>
              <a:gd name="connsiteX2" fmla="*/ 1655805 w 1655805"/>
              <a:gd name="connsiteY2" fmla="*/ 0 h 2038865"/>
              <a:gd name="connsiteX0" fmla="*/ 0 w 1305101"/>
              <a:gd name="connsiteY0" fmla="*/ 2051222 h 2051222"/>
              <a:gd name="connsiteX1" fmla="*/ 1013254 w 1305101"/>
              <a:gd name="connsiteY1" fmla="*/ 1099751 h 2051222"/>
              <a:gd name="connsiteX2" fmla="*/ 1305101 w 1305101"/>
              <a:gd name="connsiteY2" fmla="*/ 0 h 2051222"/>
              <a:gd name="connsiteX0" fmla="*/ 0 w 1322915"/>
              <a:gd name="connsiteY0" fmla="*/ 2051222 h 2051222"/>
              <a:gd name="connsiteX1" fmla="*/ 1013254 w 1322915"/>
              <a:gd name="connsiteY1" fmla="*/ 1099751 h 2051222"/>
              <a:gd name="connsiteX2" fmla="*/ 1305101 w 1322915"/>
              <a:gd name="connsiteY2" fmla="*/ 0 h 2051222"/>
              <a:gd name="connsiteX0" fmla="*/ 0 w 1322170"/>
              <a:gd name="connsiteY0" fmla="*/ 2051222 h 2051222"/>
              <a:gd name="connsiteX1" fmla="*/ 1003512 w 1322170"/>
              <a:gd name="connsiteY1" fmla="*/ 1248033 h 2051222"/>
              <a:gd name="connsiteX2" fmla="*/ 1305101 w 1322170"/>
              <a:gd name="connsiteY2" fmla="*/ 0 h 2051222"/>
              <a:gd name="connsiteX0" fmla="*/ 0 w 1322170"/>
              <a:gd name="connsiteY0" fmla="*/ 2051222 h 2051222"/>
              <a:gd name="connsiteX1" fmla="*/ 1003512 w 1322170"/>
              <a:gd name="connsiteY1" fmla="*/ 1248033 h 2051222"/>
              <a:gd name="connsiteX2" fmla="*/ 1305101 w 1322170"/>
              <a:gd name="connsiteY2" fmla="*/ 0 h 205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170" h="2051222">
                <a:moveTo>
                  <a:pt x="0" y="2051222"/>
                </a:moveTo>
                <a:cubicBezTo>
                  <a:pt x="290709" y="1893673"/>
                  <a:pt x="785995" y="1589903"/>
                  <a:pt x="1003512" y="1248033"/>
                </a:cubicBezTo>
                <a:cubicBezTo>
                  <a:pt x="1221029" y="906163"/>
                  <a:pt x="1375095" y="497358"/>
                  <a:pt x="1305101" y="0"/>
                </a:cubicBezTo>
              </a:path>
            </a:pathLst>
          </a:custGeom>
          <a:noFill/>
          <a:ln w="44450" cap="rnd">
            <a:solidFill>
              <a:srgbClr val="0093B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42F4A60-C0FD-4DD0-AB20-602BED3D506F}"/>
              </a:ext>
            </a:extLst>
          </p:cNvPr>
          <p:cNvSpPr/>
          <p:nvPr/>
        </p:nvSpPr>
        <p:spPr>
          <a:xfrm rot="17100000">
            <a:off x="5980282" y="3482711"/>
            <a:ext cx="1469698" cy="2820350"/>
          </a:xfrm>
          <a:custGeom>
            <a:avLst/>
            <a:gdLst>
              <a:gd name="connsiteX0" fmla="*/ 0 w 1655805"/>
              <a:gd name="connsiteY0" fmla="*/ 2038865 h 2038865"/>
              <a:gd name="connsiteX1" fmla="*/ 1013254 w 1655805"/>
              <a:gd name="connsiteY1" fmla="*/ 1087394 h 2038865"/>
              <a:gd name="connsiteX2" fmla="*/ 1655805 w 1655805"/>
              <a:gd name="connsiteY2" fmla="*/ 0 h 2038865"/>
              <a:gd name="connsiteX0" fmla="*/ 0 w 1305101"/>
              <a:gd name="connsiteY0" fmla="*/ 2051222 h 2051222"/>
              <a:gd name="connsiteX1" fmla="*/ 1013254 w 1305101"/>
              <a:gd name="connsiteY1" fmla="*/ 1099751 h 2051222"/>
              <a:gd name="connsiteX2" fmla="*/ 1305101 w 1305101"/>
              <a:gd name="connsiteY2" fmla="*/ 0 h 2051222"/>
              <a:gd name="connsiteX0" fmla="*/ 0 w 1322915"/>
              <a:gd name="connsiteY0" fmla="*/ 2051222 h 2051222"/>
              <a:gd name="connsiteX1" fmla="*/ 1013254 w 1322915"/>
              <a:gd name="connsiteY1" fmla="*/ 1099751 h 2051222"/>
              <a:gd name="connsiteX2" fmla="*/ 1305101 w 1322915"/>
              <a:gd name="connsiteY2" fmla="*/ 0 h 2051222"/>
              <a:gd name="connsiteX0" fmla="*/ 0 w 1322170"/>
              <a:gd name="connsiteY0" fmla="*/ 2051222 h 2051222"/>
              <a:gd name="connsiteX1" fmla="*/ 1003512 w 1322170"/>
              <a:gd name="connsiteY1" fmla="*/ 1248033 h 2051222"/>
              <a:gd name="connsiteX2" fmla="*/ 1305101 w 1322170"/>
              <a:gd name="connsiteY2" fmla="*/ 0 h 2051222"/>
              <a:gd name="connsiteX0" fmla="*/ 0 w 1322170"/>
              <a:gd name="connsiteY0" fmla="*/ 2051222 h 2051222"/>
              <a:gd name="connsiteX1" fmla="*/ 1003512 w 1322170"/>
              <a:gd name="connsiteY1" fmla="*/ 1248033 h 2051222"/>
              <a:gd name="connsiteX2" fmla="*/ 1305101 w 1322170"/>
              <a:gd name="connsiteY2" fmla="*/ 0 h 205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2170" h="2051222">
                <a:moveTo>
                  <a:pt x="0" y="2051222"/>
                </a:moveTo>
                <a:cubicBezTo>
                  <a:pt x="290709" y="1893673"/>
                  <a:pt x="785995" y="1589903"/>
                  <a:pt x="1003512" y="1248033"/>
                </a:cubicBezTo>
                <a:cubicBezTo>
                  <a:pt x="1221029" y="906163"/>
                  <a:pt x="1375095" y="497358"/>
                  <a:pt x="1305101" y="0"/>
                </a:cubicBezTo>
              </a:path>
            </a:pathLst>
          </a:custGeom>
          <a:noFill/>
          <a:ln w="44450" cap="rnd">
            <a:solidFill>
              <a:srgbClr val="E0457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325CEB90-1A93-4D37-9458-35CE12523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70270" flipH="1">
            <a:off x="5500275" y="3723639"/>
            <a:ext cx="137598" cy="201328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22B0D83C-2311-4AF5-85EE-A148F52A26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756709" flipH="1">
            <a:off x="6422769" y="2750185"/>
            <a:ext cx="137598" cy="201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0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E47F800B-9A92-4A59-AE71-13E8F1E4C0E7}"/>
              </a:ext>
            </a:extLst>
          </p:cNvPr>
          <p:cNvGrpSpPr/>
          <p:nvPr/>
        </p:nvGrpSpPr>
        <p:grpSpPr>
          <a:xfrm>
            <a:off x="-3905250" y="0"/>
            <a:ext cx="20612100" cy="6858000"/>
            <a:chOff x="-5581650" y="0"/>
            <a:chExt cx="20612100" cy="6858000"/>
          </a:xfrm>
        </p:grpSpPr>
        <p:sp>
          <p:nvSpPr>
            <p:cNvPr id="19" name="Parallélogramme 18">
              <a:extLst>
                <a:ext uri="{FF2B5EF4-FFF2-40B4-BE49-F238E27FC236}">
                  <a16:creationId xmlns:a16="http://schemas.microsoft.com/office/drawing/2014/main" id="{B5C4941C-9644-4E50-852F-4131C934CAC8}"/>
                </a:ext>
              </a:extLst>
            </p:cNvPr>
            <p:cNvSpPr/>
            <p:nvPr/>
          </p:nvSpPr>
          <p:spPr>
            <a:xfrm>
              <a:off x="-558165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Parallélogramme 19">
              <a:extLst>
                <a:ext uri="{FF2B5EF4-FFF2-40B4-BE49-F238E27FC236}">
                  <a16:creationId xmlns:a16="http://schemas.microsoft.com/office/drawing/2014/main" id="{1644B1FD-82E8-408F-A44E-33028227C9B8}"/>
                </a:ext>
              </a:extLst>
            </p:cNvPr>
            <p:cNvSpPr/>
            <p:nvPr/>
          </p:nvSpPr>
          <p:spPr>
            <a:xfrm>
              <a:off x="-11811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7000">
                  <a:schemeClr val="bg1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Parallélogramme 21">
              <a:extLst>
                <a:ext uri="{FF2B5EF4-FFF2-40B4-BE49-F238E27FC236}">
                  <a16:creationId xmlns:a16="http://schemas.microsoft.com/office/drawing/2014/main" id="{CBCB1EB4-213B-4620-BDC2-2447363AFD4B}"/>
                </a:ext>
              </a:extLst>
            </p:cNvPr>
            <p:cNvSpPr/>
            <p:nvPr/>
          </p:nvSpPr>
          <p:spPr>
            <a:xfrm>
              <a:off x="7620000" y="0"/>
              <a:ext cx="7410450" cy="6858000"/>
            </a:xfrm>
            <a:prstGeom prst="parallelogram">
              <a:avLst>
                <a:gd name="adj" fmla="val 76985"/>
              </a:avLst>
            </a:prstGeom>
            <a:gradFill>
              <a:gsLst>
                <a:gs pos="100000">
                  <a:schemeClr val="bg1">
                    <a:alpha val="4000"/>
                  </a:schemeClr>
                </a:gs>
                <a:gs pos="1000">
                  <a:schemeClr val="bg1">
                    <a:alpha val="0"/>
                  </a:schemeClr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5DF53C76-173F-442D-ACC7-BEF266B11C12}"/>
              </a:ext>
            </a:extLst>
          </p:cNvPr>
          <p:cNvGrpSpPr/>
          <p:nvPr/>
        </p:nvGrpSpPr>
        <p:grpSpPr>
          <a:xfrm>
            <a:off x="-4763" y="5278720"/>
            <a:ext cx="12204701" cy="1606208"/>
            <a:chOff x="-4763" y="6425349"/>
            <a:chExt cx="12204701" cy="2000193"/>
          </a:xfrm>
          <a:solidFill>
            <a:schemeClr val="bg1"/>
          </a:solidFill>
        </p:grpSpPr>
        <p:sp>
          <p:nvSpPr>
            <p:cNvPr id="6" name="Graphique 12">
              <a:extLst>
                <a:ext uri="{FF2B5EF4-FFF2-40B4-BE49-F238E27FC236}">
                  <a16:creationId xmlns:a16="http://schemas.microsoft.com/office/drawing/2014/main" id="{9908A7A3-4BC7-4FF4-9ED9-E54E29836BF8}"/>
                </a:ext>
              </a:extLst>
            </p:cNvPr>
            <p:cNvSpPr/>
            <p:nvPr/>
          </p:nvSpPr>
          <p:spPr>
            <a:xfrm>
              <a:off x="-4763" y="6425349"/>
              <a:ext cx="12199938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37663A-9269-424D-B8B9-0B8DB205B8CC}"/>
                </a:ext>
              </a:extLst>
            </p:cNvPr>
            <p:cNvSpPr/>
            <p:nvPr/>
          </p:nvSpPr>
          <p:spPr>
            <a:xfrm>
              <a:off x="0" y="6578598"/>
              <a:ext cx="12199938" cy="18469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" name="Grafik 3">
            <a:extLst>
              <a:ext uri="{FF2B5EF4-FFF2-40B4-BE49-F238E27FC236}">
                <a16:creationId xmlns:a16="http://schemas.microsoft.com/office/drawing/2014/main" id="{65B03690-0C3B-449F-99E0-971F168FDD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D33E88-1001-4D91-B7C0-119941DCB92B}"/>
              </a:ext>
            </a:extLst>
          </p:cNvPr>
          <p:cNvSpPr txBox="1"/>
          <p:nvPr/>
        </p:nvSpPr>
        <p:spPr>
          <a:xfrm>
            <a:off x="801174" y="904133"/>
            <a:ext cx="2860078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4800" dirty="0">
                <a:solidFill>
                  <a:schemeClr val="accent5"/>
                </a:solidFill>
                <a:latin typeface="+mj-lt"/>
              </a:rPr>
              <a:t>How we hear</a:t>
            </a:r>
            <a:endParaRPr lang="en-US" sz="80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A93C3ED-2845-4BD2-A3DD-955A15D203D2}"/>
              </a:ext>
            </a:extLst>
          </p:cNvPr>
          <p:cNvSpPr txBox="1"/>
          <p:nvPr/>
        </p:nvSpPr>
        <p:spPr>
          <a:xfrm>
            <a:off x="630810" y="1671391"/>
            <a:ext cx="3030442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Here is a video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describing how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rgbClr val="E3E935"/>
                </a:solidFill>
                <a:latin typeface="+mj-lt"/>
              </a:rPr>
              <a:t>sounds make their</a:t>
            </a:r>
            <a:br>
              <a:rPr lang="en-US" sz="3200" dirty="0">
                <a:solidFill>
                  <a:srgbClr val="E3E935"/>
                </a:solidFill>
                <a:latin typeface="+mj-lt"/>
              </a:rPr>
            </a:br>
            <a:r>
              <a:rPr lang="en-US" sz="3200" dirty="0">
                <a:solidFill>
                  <a:srgbClr val="E3E935"/>
                </a:solidFill>
                <a:latin typeface="+mj-lt"/>
              </a:rPr>
              <a:t>way to the brain</a:t>
            </a:r>
            <a:endParaRPr lang="en-US" sz="6000" dirty="0">
              <a:solidFill>
                <a:srgbClr val="E3E935"/>
              </a:solidFill>
              <a:latin typeface="+mj-lt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5672DB04-DC02-4855-A19D-4B5543DAD84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946650" y="1789113"/>
            <a:ext cx="229870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9" name="Graphique 19">
            <a:extLst>
              <a:ext uri="{FF2B5EF4-FFF2-40B4-BE49-F238E27FC236}">
                <a16:creationId xmlns:a16="http://schemas.microsoft.com/office/drawing/2014/main" id="{1CDCFD6F-BED4-46F9-9CB0-8E0463081C6F}"/>
              </a:ext>
            </a:extLst>
          </p:cNvPr>
          <p:cNvSpPr/>
          <p:nvPr/>
        </p:nvSpPr>
        <p:spPr>
          <a:xfrm rot="5400000">
            <a:off x="1959603" y="403469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5"/>
          </a:solidFill>
          <a:ln w="444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B4462E6-E28E-4CFB-B551-475C3A395DAE}"/>
              </a:ext>
            </a:extLst>
          </p:cNvPr>
          <p:cNvGrpSpPr/>
          <p:nvPr/>
        </p:nvGrpSpPr>
        <p:grpSpPr>
          <a:xfrm>
            <a:off x="656444" y="3728028"/>
            <a:ext cx="219856" cy="219856"/>
            <a:chOff x="2599543" y="1166813"/>
            <a:chExt cx="251603" cy="251603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D248E0C7-B770-4934-B859-4C638A72E45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5C1A11DD-579F-4006-9689-1F18BEA338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936FC33D-66B3-4577-A62E-BA6B1AAA9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A31D021-E4C1-47C1-80AA-B6886D18E400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BEFA8C6A-943D-4C1F-9E25-1EA8A92BC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58BC404-5F9B-4112-8420-2EBF1A67E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F2E8B59C-19E3-40B2-9A8B-E3BC38488C20}"/>
              </a:ext>
            </a:extLst>
          </p:cNvPr>
          <p:cNvGrpSpPr/>
          <p:nvPr/>
        </p:nvGrpSpPr>
        <p:grpSpPr>
          <a:xfrm>
            <a:off x="1032001" y="360263"/>
            <a:ext cx="219856" cy="219856"/>
            <a:chOff x="2599543" y="1166813"/>
            <a:chExt cx="251603" cy="25160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AE78BBC7-4BC4-42AB-8486-A91531ECAC0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83797DD5-8A71-4C7C-969C-7502BE9D25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32991A0D-FC56-4F4D-BB2B-1CCAB6549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3AC5A45D-4018-41A0-9E5D-599DE2DB06B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64169C0F-11E0-42F6-9FD5-7D64E93A3F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041609F6-08B4-431A-87DC-200E3E5E29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Graphique 19">
            <a:extLst>
              <a:ext uri="{FF2B5EF4-FFF2-40B4-BE49-F238E27FC236}">
                <a16:creationId xmlns:a16="http://schemas.microsoft.com/office/drawing/2014/main" id="{4C7E71DF-13F2-427E-B863-E88325394D6B}"/>
              </a:ext>
            </a:extLst>
          </p:cNvPr>
          <p:cNvSpPr/>
          <p:nvPr/>
        </p:nvSpPr>
        <p:spPr>
          <a:xfrm rot="8826260">
            <a:off x="551717" y="246715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5"/>
          </a:solidFill>
          <a:ln w="444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F90F876A-5B81-4FBB-B3E1-C8FFC483A2B4}"/>
              </a:ext>
            </a:extLst>
          </p:cNvPr>
          <p:cNvGrpSpPr/>
          <p:nvPr/>
        </p:nvGrpSpPr>
        <p:grpSpPr>
          <a:xfrm>
            <a:off x="342573" y="1564946"/>
            <a:ext cx="219856" cy="219856"/>
            <a:chOff x="2599543" y="1166813"/>
            <a:chExt cx="251603" cy="251603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D24ED154-360D-4F32-9487-49826CD51CDE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39E5DF87-4DB8-46E3-AD1E-78491E47BE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>
                <a:extLst>
                  <a:ext uri="{FF2B5EF4-FFF2-40B4-BE49-F238E27FC236}">
                    <a16:creationId xmlns:a16="http://schemas.microsoft.com/office/drawing/2014/main" id="{85E09363-9A75-4BE2-B24C-2953EDF34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CCAD7D98-190D-49D9-BA12-F3370B761F47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0748EDDC-70F2-4F5D-B11F-1F6BDE9209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9CBF94B9-D8E6-4F58-96E5-5445A0AC66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6" name="Journey of Sound to the Brain.mp4">
            <a:hlinkClick r:id="" action="ppaction://media"/>
            <a:extLst>
              <a:ext uri="{FF2B5EF4-FFF2-40B4-BE49-F238E27FC236}">
                <a16:creationId xmlns:a16="http://schemas.microsoft.com/office/drawing/2014/main" id="{F59A78AF-DA09-460E-8F98-FA8C098789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4175" y="1243218"/>
            <a:ext cx="7257597" cy="4639629"/>
          </a:xfrm>
          <a:prstGeom prst="rect">
            <a:avLst/>
          </a:prstGeom>
        </p:spPr>
      </p:pic>
      <p:pic>
        <p:nvPicPr>
          <p:cNvPr id="67" name="Image 66" descr="Une image contenant équipement électronique, capture d’écran&#10;&#10;Description générée automatiquement">
            <a:extLst>
              <a:ext uri="{FF2B5EF4-FFF2-40B4-BE49-F238E27FC236}">
                <a16:creationId xmlns:a16="http://schemas.microsoft.com/office/drawing/2014/main" id="{CC7A27E0-6ECC-409B-ACCD-97884B0F4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088" y="758372"/>
            <a:ext cx="10083921" cy="5905500"/>
          </a:xfrm>
          <a:prstGeom prst="rect">
            <a:avLst/>
          </a:prstGeom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6A1BD5BE-04D5-40F8-84A6-5395FB39C32A}"/>
              </a:ext>
            </a:extLst>
          </p:cNvPr>
          <p:cNvGrpSpPr/>
          <p:nvPr/>
        </p:nvGrpSpPr>
        <p:grpSpPr>
          <a:xfrm>
            <a:off x="3006045" y="3673474"/>
            <a:ext cx="691055" cy="1006475"/>
            <a:chOff x="2871787" y="3279776"/>
            <a:chExt cx="691055" cy="1006475"/>
          </a:xfrm>
        </p:grpSpPr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126647B9-AB05-4413-B797-5DE97D71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7" y="3279776"/>
              <a:ext cx="645105" cy="920749"/>
            </a:xfrm>
            <a:custGeom>
              <a:avLst/>
              <a:gdLst>
                <a:gd name="T0" fmla="*/ 13 w 688"/>
                <a:gd name="T1" fmla="*/ 52 h 982"/>
                <a:gd name="T2" fmla="*/ 411 w 688"/>
                <a:gd name="T3" fmla="*/ 859 h 982"/>
                <a:gd name="T4" fmla="*/ 632 w 688"/>
                <a:gd name="T5" fmla="*/ 974 h 982"/>
                <a:gd name="T6" fmla="*/ 682 w 688"/>
                <a:gd name="T7" fmla="*/ 946 h 982"/>
                <a:gd name="T8" fmla="*/ 654 w 688"/>
                <a:gd name="T9" fmla="*/ 897 h 982"/>
                <a:gd name="T10" fmla="*/ 118 w 688"/>
                <a:gd name="T11" fmla="*/ 299 h 982"/>
                <a:gd name="T12" fmla="*/ 93 w 688"/>
                <a:gd name="T13" fmla="*/ 52 h 982"/>
                <a:gd name="T14" fmla="*/ 13 w 688"/>
                <a:gd name="T15" fmla="*/ 52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8" h="982">
                  <a:moveTo>
                    <a:pt x="13" y="52"/>
                  </a:moveTo>
                  <a:cubicBezTo>
                    <a:pt x="0" y="369"/>
                    <a:pt x="152" y="675"/>
                    <a:pt x="411" y="859"/>
                  </a:cubicBezTo>
                  <a:cubicBezTo>
                    <a:pt x="479" y="907"/>
                    <a:pt x="554" y="945"/>
                    <a:pt x="632" y="974"/>
                  </a:cubicBezTo>
                  <a:cubicBezTo>
                    <a:pt x="653" y="982"/>
                    <a:pt x="676" y="966"/>
                    <a:pt x="682" y="946"/>
                  </a:cubicBezTo>
                  <a:cubicBezTo>
                    <a:pt x="688" y="924"/>
                    <a:pt x="674" y="904"/>
                    <a:pt x="654" y="897"/>
                  </a:cubicBezTo>
                  <a:cubicBezTo>
                    <a:pt x="389" y="800"/>
                    <a:pt x="186" y="573"/>
                    <a:pt x="118" y="299"/>
                  </a:cubicBezTo>
                  <a:cubicBezTo>
                    <a:pt x="97" y="218"/>
                    <a:pt x="90" y="135"/>
                    <a:pt x="93" y="52"/>
                  </a:cubicBezTo>
                  <a:cubicBezTo>
                    <a:pt x="95" y="0"/>
                    <a:pt x="15" y="0"/>
                    <a:pt x="13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5EC90FEE-1981-4B57-9CB3-7D28EDA81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90888" y="3888339"/>
              <a:ext cx="271954" cy="397912"/>
            </a:xfrm>
            <a:prstGeom prst="rect">
              <a:avLst/>
            </a:prstGeom>
          </p:spPr>
        </p:pic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0C3E0DFC-CD0D-420D-85A5-41B41196B6B4}"/>
              </a:ext>
            </a:extLst>
          </p:cNvPr>
          <p:cNvGrpSpPr/>
          <p:nvPr/>
        </p:nvGrpSpPr>
        <p:grpSpPr>
          <a:xfrm>
            <a:off x="3680858" y="621517"/>
            <a:ext cx="219856" cy="219856"/>
            <a:chOff x="2599543" y="1166813"/>
            <a:chExt cx="251603" cy="251603"/>
          </a:xfrm>
        </p:grpSpPr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53943F39-39D8-44DE-8DD8-718AE1082F0B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48DC813C-E337-4FF9-B316-AE0667CCCB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A0D89B85-C471-445F-B68C-BFD8B8532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A031AECE-F69F-4C58-A158-E79B02DDAE8E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4CA943A0-6ADD-4353-A3DD-379E630F2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FC87960D-DA63-4C8F-A72C-3CD23E99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3E935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FF957537-937E-4A2D-B7D4-C0FAB67B33A4}"/>
              </a:ext>
            </a:extLst>
          </p:cNvPr>
          <p:cNvSpPr txBox="1"/>
          <p:nvPr/>
        </p:nvSpPr>
        <p:spPr>
          <a:xfrm>
            <a:off x="158004" y="6546029"/>
            <a:ext cx="11532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de-CH" sz="900" dirty="0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"</a:t>
            </a:r>
            <a:r>
              <a:rPr lang="de-CH" sz="900" dirty="0" err="1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Credit</a:t>
            </a:r>
            <a:r>
              <a:rPr lang="de-CH" sz="900" dirty="0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: </a:t>
            </a:r>
            <a:r>
              <a:rPr lang="de-CH" sz="900" dirty="0" err="1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Courtesy</a:t>
            </a:r>
            <a:r>
              <a:rPr lang="de-CH" sz="900" dirty="0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 </a:t>
            </a:r>
            <a:r>
              <a:rPr lang="de-CH" sz="900" dirty="0" err="1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of</a:t>
            </a:r>
            <a:r>
              <a:rPr lang="de-CH" sz="900" dirty="0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 </a:t>
            </a:r>
            <a:r>
              <a:rPr lang="de-CH" sz="900" dirty="0" err="1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the</a:t>
            </a:r>
            <a:r>
              <a:rPr lang="de-CH" sz="900" dirty="0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 National Institutes </a:t>
            </a:r>
            <a:r>
              <a:rPr lang="de-CH" sz="900" dirty="0" err="1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of</a:t>
            </a:r>
            <a:r>
              <a:rPr lang="de-CH" sz="900" dirty="0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 Health, Department </a:t>
            </a:r>
            <a:r>
              <a:rPr lang="de-CH" sz="900" dirty="0" err="1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of</a:t>
            </a:r>
            <a:r>
              <a:rPr lang="de-CH" sz="900" dirty="0">
                <a:solidFill>
                  <a:srgbClr val="212121"/>
                </a:solidFill>
                <a:latin typeface="Arial" panose="020B0604020202020204" pitchFamily="34" charset="0"/>
                <a:ea typeface="DengXian" panose="02010600030101010101" pitchFamily="2" charset="-122"/>
              </a:rPr>
              <a:t> Health and Human Services".</a:t>
            </a:r>
            <a:endParaRPr lang="de-CH" sz="900" dirty="0"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529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5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46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11" grpId="0"/>
      <p:bldP spid="12" grpId="0"/>
      <p:bldP spid="39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229D815-1881-4957-A615-95191B048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85" t="1" b="24582"/>
          <a:stretch/>
        </p:blipFill>
        <p:spPr>
          <a:xfrm>
            <a:off x="0" y="524559"/>
            <a:ext cx="9596169" cy="6333441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A58711B-09DA-42DB-875A-FBB1FF14A267}"/>
              </a:ext>
            </a:extLst>
          </p:cNvPr>
          <p:cNvGrpSpPr/>
          <p:nvPr/>
        </p:nvGrpSpPr>
        <p:grpSpPr>
          <a:xfrm>
            <a:off x="7427650" y="275590"/>
            <a:ext cx="2968972" cy="1874736"/>
            <a:chOff x="1216794" y="872608"/>
            <a:chExt cx="3612688" cy="2281206"/>
          </a:xfrm>
        </p:grpSpPr>
        <p:sp>
          <p:nvSpPr>
            <p:cNvPr id="4" name="Graphique 2">
              <a:extLst>
                <a:ext uri="{FF2B5EF4-FFF2-40B4-BE49-F238E27FC236}">
                  <a16:creationId xmlns:a16="http://schemas.microsoft.com/office/drawing/2014/main" id="{77AA271F-BED0-4CBC-B44B-15CABAE921CF}"/>
                </a:ext>
              </a:extLst>
            </p:cNvPr>
            <p:cNvSpPr/>
            <p:nvPr/>
          </p:nvSpPr>
          <p:spPr>
            <a:xfrm>
              <a:off x="1216794" y="872608"/>
              <a:ext cx="3612688" cy="2281206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rgbClr val="0093B2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69CD636-4757-4845-88F2-A5F4FA9AF675}"/>
                </a:ext>
              </a:extLst>
            </p:cNvPr>
            <p:cNvSpPr txBox="1"/>
            <p:nvPr/>
          </p:nvSpPr>
          <p:spPr>
            <a:xfrm>
              <a:off x="1316637" y="1326999"/>
              <a:ext cx="3444050" cy="14798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Hearing loss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3300" dirty="0">
                  <a:solidFill>
                    <a:schemeClr val="accent5"/>
                  </a:solidFill>
                  <a:latin typeface="+mj-lt"/>
                </a:rPr>
                <a:t>means difficulty</a:t>
              </a:r>
              <a:br>
                <a:rPr lang="en-US" sz="33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3300" dirty="0">
                  <a:solidFill>
                    <a:schemeClr val="accent5"/>
                  </a:solidFill>
                  <a:latin typeface="+mj-lt"/>
                </a:rPr>
                <a:t>hearing 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9871009-0A50-4647-9F6E-BA29DD802436}"/>
              </a:ext>
            </a:extLst>
          </p:cNvPr>
          <p:cNvGrpSpPr/>
          <p:nvPr/>
        </p:nvGrpSpPr>
        <p:grpSpPr>
          <a:xfrm>
            <a:off x="6071427" y="2220818"/>
            <a:ext cx="3326573" cy="2072410"/>
            <a:chOff x="4121977" y="1503268"/>
            <a:chExt cx="3326573" cy="2072410"/>
          </a:xfrm>
        </p:grpSpPr>
        <p:sp>
          <p:nvSpPr>
            <p:cNvPr id="6" name="Graphique 2">
              <a:extLst>
                <a:ext uri="{FF2B5EF4-FFF2-40B4-BE49-F238E27FC236}">
                  <a16:creationId xmlns:a16="http://schemas.microsoft.com/office/drawing/2014/main" id="{191B2C08-0EA6-41BC-9CA0-2AA06E7F1210}"/>
                </a:ext>
              </a:extLst>
            </p:cNvPr>
            <p:cNvSpPr/>
            <p:nvPr/>
          </p:nvSpPr>
          <p:spPr>
            <a:xfrm flipH="1">
              <a:off x="4166528" y="1503268"/>
              <a:ext cx="3282022" cy="2072410"/>
            </a:xfrm>
            <a:custGeom>
              <a:avLst/>
              <a:gdLst>
                <a:gd name="connsiteX0" fmla="*/ 2956098 w 3695700"/>
                <a:gd name="connsiteY0" fmla="*/ 2334155 h 2333625"/>
                <a:gd name="connsiteX1" fmla="*/ 743536 w 3695700"/>
                <a:gd name="connsiteY1" fmla="*/ 2188804 h 2333625"/>
                <a:gd name="connsiteX2" fmla="*/ 48973 w 3695700"/>
                <a:gd name="connsiteY2" fmla="*/ 1537961 h 2333625"/>
                <a:gd name="connsiteX3" fmla="*/ 8110 w 3695700"/>
                <a:gd name="connsiteY3" fmla="*/ 813584 h 2333625"/>
                <a:gd name="connsiteX4" fmla="*/ 675146 w 3695700"/>
                <a:gd name="connsiteY4" fmla="*/ 163217 h 2333625"/>
                <a:gd name="connsiteX5" fmla="*/ 3024583 w 3695700"/>
                <a:gd name="connsiteY5" fmla="*/ 8912 h 2333625"/>
                <a:gd name="connsiteX6" fmla="*/ 3691619 w 3695700"/>
                <a:gd name="connsiteY6" fmla="*/ 720049 h 2333625"/>
                <a:gd name="connsiteX7" fmla="*/ 3650756 w 3695700"/>
                <a:gd name="connsiteY7" fmla="*/ 1623495 h 2333625"/>
                <a:gd name="connsiteX8" fmla="*/ 2956098 w 3695700"/>
                <a:gd name="connsiteY8" fmla="*/ 2334155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700" h="2333625">
                  <a:moveTo>
                    <a:pt x="2956098" y="2334155"/>
                  </a:moveTo>
                  <a:cubicBezTo>
                    <a:pt x="2218577" y="2285673"/>
                    <a:pt x="1481057" y="2237286"/>
                    <a:pt x="743536" y="2188804"/>
                  </a:cubicBezTo>
                  <a:cubicBezTo>
                    <a:pt x="380157" y="2162039"/>
                    <a:pt x="69166" y="1870288"/>
                    <a:pt x="48973" y="1537961"/>
                  </a:cubicBezTo>
                  <a:cubicBezTo>
                    <a:pt x="35352" y="1296121"/>
                    <a:pt x="21731" y="1054662"/>
                    <a:pt x="8110" y="813584"/>
                  </a:cubicBezTo>
                  <a:cubicBezTo>
                    <a:pt x="-12083" y="482400"/>
                    <a:pt x="286526" y="191602"/>
                    <a:pt x="675146" y="163217"/>
                  </a:cubicBezTo>
                  <a:cubicBezTo>
                    <a:pt x="1458292" y="111782"/>
                    <a:pt x="2241437" y="60347"/>
                    <a:pt x="3024583" y="8912"/>
                  </a:cubicBezTo>
                  <a:cubicBezTo>
                    <a:pt x="3413203" y="-19568"/>
                    <a:pt x="3711812" y="299330"/>
                    <a:pt x="3691619" y="720049"/>
                  </a:cubicBezTo>
                  <a:cubicBezTo>
                    <a:pt x="3677998" y="1021515"/>
                    <a:pt x="3664377" y="1322695"/>
                    <a:pt x="3650756" y="1623495"/>
                  </a:cubicBezTo>
                  <a:cubicBezTo>
                    <a:pt x="3630468" y="2043166"/>
                    <a:pt x="3319477" y="2360921"/>
                    <a:pt x="2956098" y="2334155"/>
                  </a:cubicBezTo>
                  <a:close/>
                </a:path>
              </a:pathLst>
            </a:custGeom>
            <a:solidFill>
              <a:schemeClr val="accent1"/>
            </a:solidFill>
            <a:ln w="14933" cap="flat">
              <a:noFill/>
              <a:prstDash val="solid"/>
              <a:miter/>
            </a:ln>
            <a:effectLst>
              <a:outerShdw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6E2F1BB-4AE4-4289-AB85-75AD5B4DE346}"/>
                </a:ext>
              </a:extLst>
            </p:cNvPr>
            <p:cNvSpPr txBox="1"/>
            <p:nvPr/>
          </p:nvSpPr>
          <p:spPr>
            <a:xfrm>
              <a:off x="4121977" y="1882813"/>
              <a:ext cx="3313874" cy="1237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dirty="0">
                  <a:solidFill>
                    <a:schemeClr val="accent5"/>
                  </a:solidFill>
                  <a:latin typeface="+mj-lt"/>
                </a:rPr>
                <a:t>Some kids</a:t>
              </a:r>
              <a:br>
                <a:rPr lang="en-US" sz="3600" dirty="0">
                  <a:solidFill>
                    <a:schemeClr val="accent5"/>
                  </a:solidFill>
                  <a:latin typeface="+mj-lt"/>
                </a:rPr>
              </a:br>
              <a:r>
                <a:rPr lang="en-US" sz="3600" dirty="0">
                  <a:solidFill>
                    <a:schemeClr val="accent5"/>
                  </a:solidFill>
                  <a:latin typeface="+mj-lt"/>
                </a:rPr>
                <a:t>are born with it</a:t>
              </a:r>
              <a:br>
                <a:rPr lang="en-US" sz="3600" dirty="0">
                  <a:solidFill>
                    <a:schemeClr val="accent5"/>
                  </a:solidFill>
                  <a:latin typeface="Tragic Marker" panose="00000504000000000004" pitchFamily="2" charset="0"/>
                </a:rPr>
              </a:br>
              <a:r>
                <a:rPr lang="en-US" sz="2000" dirty="0">
                  <a:solidFill>
                    <a:schemeClr val="bg1"/>
                  </a:solidFill>
                </a:rPr>
                <a:t>&amp; others get it later on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5B2401D-2957-49F0-86C7-08FBE7F18B53}"/>
              </a:ext>
            </a:extLst>
          </p:cNvPr>
          <p:cNvSpPr txBox="1"/>
          <p:nvPr/>
        </p:nvSpPr>
        <p:spPr>
          <a:xfrm>
            <a:off x="1000482" y="360384"/>
            <a:ext cx="3852337" cy="10064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chemeClr val="accent5"/>
                </a:solidFill>
                <a:latin typeface="Tragic Marker" panose="00000504000000000004" pitchFamily="2" charset="0"/>
              </a:rPr>
              <a:t>Hearing loss</a:t>
            </a:r>
            <a:endParaRPr lang="en-US" sz="11500" dirty="0">
              <a:solidFill>
                <a:schemeClr val="accent5"/>
              </a:solidFill>
              <a:latin typeface="Tragic Marker" panose="00000504000000000004" pitchFamily="2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324B2E5-7DA3-4BE8-9C33-2BF265971EC2}"/>
              </a:ext>
            </a:extLst>
          </p:cNvPr>
          <p:cNvGrpSpPr/>
          <p:nvPr/>
        </p:nvGrpSpPr>
        <p:grpSpPr>
          <a:xfrm>
            <a:off x="7137503" y="4305300"/>
            <a:ext cx="4146652" cy="2060428"/>
            <a:chOff x="5842103" y="4765675"/>
            <a:chExt cx="4146652" cy="2060428"/>
          </a:xfrm>
        </p:grpSpPr>
        <p:sp>
          <p:nvSpPr>
            <p:cNvPr id="15" name="Graphique 8">
              <a:extLst>
                <a:ext uri="{FF2B5EF4-FFF2-40B4-BE49-F238E27FC236}">
                  <a16:creationId xmlns:a16="http://schemas.microsoft.com/office/drawing/2014/main" id="{342E0F24-4CD4-4C30-B24E-C839A6FA8FA3}"/>
                </a:ext>
              </a:extLst>
            </p:cNvPr>
            <p:cNvSpPr/>
            <p:nvPr/>
          </p:nvSpPr>
          <p:spPr>
            <a:xfrm>
              <a:off x="5842103" y="4765675"/>
              <a:ext cx="4146652" cy="2060428"/>
            </a:xfrm>
            <a:custGeom>
              <a:avLst/>
              <a:gdLst>
                <a:gd name="connsiteX0" fmla="*/ 4171496 w 4657725"/>
                <a:gd name="connsiteY0" fmla="*/ 1842761 h 1847850"/>
                <a:gd name="connsiteX1" fmla="*/ 486845 w 4657725"/>
                <a:gd name="connsiteY1" fmla="*/ 1611304 h 1847850"/>
                <a:gd name="connsiteX2" fmla="*/ 8023 w 4657725"/>
                <a:gd name="connsiteY2" fmla="*/ 1172773 h 1847850"/>
                <a:gd name="connsiteX3" fmla="*/ 43171 w 4657725"/>
                <a:gd name="connsiteY3" fmla="*/ 670139 h 1847850"/>
                <a:gd name="connsiteX4" fmla="*/ 559140 w 4657725"/>
                <a:gd name="connsiteY4" fmla="*/ 230465 h 1847850"/>
                <a:gd name="connsiteX5" fmla="*/ 4099297 w 4657725"/>
                <a:gd name="connsiteY5" fmla="*/ 8151 h 1847850"/>
                <a:gd name="connsiteX6" fmla="*/ 4615266 w 4657725"/>
                <a:gd name="connsiteY6" fmla="*/ 563173 h 1847850"/>
                <a:gd name="connsiteX7" fmla="*/ 4650414 w 4657725"/>
                <a:gd name="connsiteY7" fmla="*/ 1286406 h 1847850"/>
                <a:gd name="connsiteX8" fmla="*/ 4171496 w 4657725"/>
                <a:gd name="connsiteY8" fmla="*/ 1842761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7725" h="1847850">
                  <a:moveTo>
                    <a:pt x="4171496" y="1842761"/>
                  </a:moveTo>
                  <a:cubicBezTo>
                    <a:pt x="2943248" y="1765609"/>
                    <a:pt x="1715094" y="1688456"/>
                    <a:pt x="486845" y="1611304"/>
                  </a:cubicBezTo>
                  <a:cubicBezTo>
                    <a:pt x="206048" y="1591682"/>
                    <a:pt x="-8360" y="1395658"/>
                    <a:pt x="8023" y="1172773"/>
                  </a:cubicBezTo>
                  <a:cubicBezTo>
                    <a:pt x="19739" y="1005514"/>
                    <a:pt x="31455" y="837969"/>
                    <a:pt x="43171" y="670139"/>
                  </a:cubicBezTo>
                  <a:cubicBezTo>
                    <a:pt x="59554" y="446492"/>
                    <a:pt x="290535" y="249324"/>
                    <a:pt x="559140" y="230465"/>
                  </a:cubicBezTo>
                  <a:cubicBezTo>
                    <a:pt x="1739192" y="156360"/>
                    <a:pt x="2919245" y="82256"/>
                    <a:pt x="4099297" y="8151"/>
                  </a:cubicBezTo>
                  <a:cubicBezTo>
                    <a:pt x="4367902" y="-10708"/>
                    <a:pt x="4598883" y="237513"/>
                    <a:pt x="4615266" y="563173"/>
                  </a:cubicBezTo>
                  <a:cubicBezTo>
                    <a:pt x="4626982" y="803965"/>
                    <a:pt x="4638698" y="1045043"/>
                    <a:pt x="4650414" y="1286406"/>
                  </a:cubicBezTo>
                  <a:cubicBezTo>
                    <a:pt x="4666701" y="1613018"/>
                    <a:pt x="4452293" y="1862383"/>
                    <a:pt x="4171496" y="1842761"/>
                  </a:cubicBezTo>
                  <a:close/>
                </a:path>
              </a:pathLst>
            </a:custGeom>
            <a:solidFill>
              <a:srgbClr val="E0457B"/>
            </a:solidFill>
            <a:ln w="5502" cap="flat">
              <a:noFill/>
              <a:prstDash val="solid"/>
              <a:miter/>
            </a:ln>
            <a:effectLst>
              <a:outerShdw dist="76200" dir="2700000" algn="tl" rotWithShape="0">
                <a:prstClr val="black">
                  <a:alpha val="29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24A14E7-32C7-4963-B47D-1D93035CC6F6}"/>
                </a:ext>
              </a:extLst>
            </p:cNvPr>
            <p:cNvSpPr txBox="1"/>
            <p:nvPr/>
          </p:nvSpPr>
          <p:spPr>
            <a:xfrm>
              <a:off x="6350065" y="5184191"/>
              <a:ext cx="3244658" cy="12741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Some hearing losses are 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temporary</a:t>
              </a:r>
              <a:r>
                <a:rPr lang="en-US" sz="2400" dirty="0">
                  <a:solidFill>
                    <a:schemeClr val="bg1"/>
                  </a:solidFill>
                </a:rPr>
                <a:t> &amp; some are 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permanent </a:t>
              </a:r>
            </a:p>
          </p:txBody>
        </p:sp>
      </p:grpSp>
      <p:pic>
        <p:nvPicPr>
          <p:cNvPr id="19" name="Graphique 18">
            <a:extLst>
              <a:ext uri="{FF2B5EF4-FFF2-40B4-BE49-F238E27FC236}">
                <a16:creationId xmlns:a16="http://schemas.microsoft.com/office/drawing/2014/main" id="{68393D66-617E-4649-AF00-446CBE08F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5563" y="2868613"/>
            <a:ext cx="903254" cy="1639888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F0CBB94-4A56-4EA3-9E06-928EF6D6DBFF}"/>
              </a:ext>
            </a:extLst>
          </p:cNvPr>
          <p:cNvGrpSpPr/>
          <p:nvPr/>
        </p:nvGrpSpPr>
        <p:grpSpPr>
          <a:xfrm>
            <a:off x="9880273" y="3127046"/>
            <a:ext cx="219856" cy="219856"/>
            <a:chOff x="2599543" y="1166813"/>
            <a:chExt cx="251603" cy="251603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A823AC4E-04B4-46F4-ABE4-70FB5AE08743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430462ED-116F-4194-9B29-49B1E6DA08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D592D60B-3476-4276-A1A5-F349F1E7D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6FCCEE2-18A2-4A97-87F5-041898B56A36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0760641-9135-4364-B9B3-D7DAC7727F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1A25074F-7B08-4F9A-B798-A9EAFF5DF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2A50C2D-3895-4BF4-942C-5285807AB788}"/>
              </a:ext>
            </a:extLst>
          </p:cNvPr>
          <p:cNvGrpSpPr/>
          <p:nvPr/>
        </p:nvGrpSpPr>
        <p:grpSpPr>
          <a:xfrm>
            <a:off x="6311573" y="4866946"/>
            <a:ext cx="219856" cy="219856"/>
            <a:chOff x="2599543" y="1166813"/>
            <a:chExt cx="251603" cy="25160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C5A06DE-819C-4718-AC3C-020D13E5812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E896ECAB-F643-4B9C-975F-CEE3955982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0D40332D-46E6-4C43-8C48-5EAB017F4F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CA03A309-4643-4B63-A77F-62E3F3B974D2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DFB78A77-C4FB-47AA-80CF-B05EB80A49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DB0C2518-FDE2-4DA9-B8A5-E57333F184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3732FCB-5CBE-47DC-862C-548C2AC2A3E2}"/>
              </a:ext>
            </a:extLst>
          </p:cNvPr>
          <p:cNvGrpSpPr/>
          <p:nvPr/>
        </p:nvGrpSpPr>
        <p:grpSpPr>
          <a:xfrm>
            <a:off x="5625773" y="1615746"/>
            <a:ext cx="219856" cy="219856"/>
            <a:chOff x="2599543" y="1166813"/>
            <a:chExt cx="251603" cy="251603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9131435C-52EF-4B2E-BA3D-C6BE07D657A7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9EA14850-C0C9-4C23-9B8E-2677BD3109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C29A5287-E1E7-4353-B89F-4D10D3EF85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80C6F9FC-6BB8-4934-A4EA-4649BAB762AF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CB06540D-847C-4E44-9771-AC72956373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910B260F-8C90-4B51-BFB2-85D59057C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0093B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0048D32-344B-4F05-990A-A29E67330C78}"/>
              </a:ext>
            </a:extLst>
          </p:cNvPr>
          <p:cNvGrpSpPr/>
          <p:nvPr/>
        </p:nvGrpSpPr>
        <p:grpSpPr>
          <a:xfrm>
            <a:off x="11328073" y="3977946"/>
            <a:ext cx="219856" cy="219856"/>
            <a:chOff x="2599543" y="1166813"/>
            <a:chExt cx="251603" cy="251603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ABD0888A-ED77-4850-9B20-59A88AEDE66A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D76DB3B5-181E-43D9-82EC-85F4CBAA7A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4CAB0792-6567-4B08-AB4E-86030C1355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458EC9E2-D9E1-43A5-976E-95E2F735E8EA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29B9C32E-1FCC-41FF-989B-6FAE4E1A9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D365798E-9C44-45C2-8643-4BEF479B6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chemeClr val="accent4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ADC24B1-9C7A-46A1-9A18-6637DFFA24C8}"/>
              </a:ext>
            </a:extLst>
          </p:cNvPr>
          <p:cNvGrpSpPr/>
          <p:nvPr/>
        </p:nvGrpSpPr>
        <p:grpSpPr>
          <a:xfrm>
            <a:off x="6832273" y="548946"/>
            <a:ext cx="219856" cy="219856"/>
            <a:chOff x="2599543" y="1166813"/>
            <a:chExt cx="251603" cy="251603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3D41A1D7-553E-4A6E-BE6A-A1A6ECC242A8}"/>
                </a:ext>
              </a:extLst>
            </p:cNvPr>
            <p:cNvGrpSpPr/>
            <p:nvPr/>
          </p:nvGrpSpPr>
          <p:grpSpPr>
            <a:xfrm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74F0EE2F-1F91-4457-AF4C-FBCCB5BD91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FC25AD05-2B47-474D-9320-AFE6AF95D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A04D2194-B951-4904-B7F3-A1EAF9D12606}"/>
                </a:ext>
              </a:extLst>
            </p:cNvPr>
            <p:cNvGrpSpPr/>
            <p:nvPr/>
          </p:nvGrpSpPr>
          <p:grpSpPr>
            <a:xfrm rot="5400000">
              <a:off x="2725345" y="1166813"/>
              <a:ext cx="0" cy="251603"/>
              <a:chOff x="2725345" y="1166813"/>
              <a:chExt cx="0" cy="251603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F565F6BE-9A7B-4F41-BD7F-9EB29CFFC3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1668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FFD9CB8D-613B-463F-8E26-CC2A75C53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345" y="1357313"/>
                <a:ext cx="0" cy="61103"/>
              </a:xfrm>
              <a:prstGeom prst="line">
                <a:avLst/>
              </a:prstGeom>
              <a:ln w="34925" cap="rnd">
                <a:solidFill>
                  <a:srgbClr val="E0457B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Graphique 19">
            <a:extLst>
              <a:ext uri="{FF2B5EF4-FFF2-40B4-BE49-F238E27FC236}">
                <a16:creationId xmlns:a16="http://schemas.microsoft.com/office/drawing/2014/main" id="{7944DEA2-F11A-456F-9E06-67A42E380AAA}"/>
              </a:ext>
            </a:extLst>
          </p:cNvPr>
          <p:cNvSpPr/>
          <p:nvPr/>
        </p:nvSpPr>
        <p:spPr>
          <a:xfrm rot="8826260">
            <a:off x="5695217" y="441025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solidFill>
            <a:schemeClr val="accent5"/>
          </a:solidFill>
          <a:ln w="444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6" name="Graphique 19">
            <a:extLst>
              <a:ext uri="{FF2B5EF4-FFF2-40B4-BE49-F238E27FC236}">
                <a16:creationId xmlns:a16="http://schemas.microsoft.com/office/drawing/2014/main" id="{ECAECF23-FAFA-448D-9ACA-A439371D9053}"/>
              </a:ext>
            </a:extLst>
          </p:cNvPr>
          <p:cNvSpPr/>
          <p:nvPr/>
        </p:nvSpPr>
        <p:spPr>
          <a:xfrm rot="12095449">
            <a:off x="10610118" y="2149657"/>
            <a:ext cx="205017" cy="70824"/>
          </a:xfrm>
          <a:custGeom>
            <a:avLst/>
            <a:gdLst>
              <a:gd name="connsiteX0" fmla="*/ 47776 w 523875"/>
              <a:gd name="connsiteY0" fmla="*/ 97320 h 180975"/>
              <a:gd name="connsiteX1" fmla="*/ 216178 w 523875"/>
              <a:gd name="connsiteY1" fmla="*/ 76174 h 180975"/>
              <a:gd name="connsiteX2" fmla="*/ 349814 w 523875"/>
              <a:gd name="connsiteY2" fmla="*/ 170186 h 180975"/>
              <a:gd name="connsiteX3" fmla="*/ 522216 w 523875"/>
              <a:gd name="connsiteY3" fmla="*/ 64554 h 180975"/>
              <a:gd name="connsiteX4" fmla="*/ 474591 w 523875"/>
              <a:gd name="connsiteY4" fmla="*/ 64554 h 180975"/>
              <a:gd name="connsiteX5" fmla="*/ 324573 w 523875"/>
              <a:gd name="connsiteY5" fmla="*/ 101225 h 180975"/>
              <a:gd name="connsiteX6" fmla="*/ 213987 w 523875"/>
              <a:gd name="connsiteY6" fmla="*/ 21310 h 180975"/>
              <a:gd name="connsiteX7" fmla="*/ 13962 w 523875"/>
              <a:gd name="connsiteY7" fmla="*/ 63696 h 180975"/>
              <a:gd name="connsiteX8" fmla="*/ 47776 w 523875"/>
              <a:gd name="connsiteY8" fmla="*/ 97320 h 180975"/>
              <a:gd name="connsiteX9" fmla="*/ 47776 w 523875"/>
              <a:gd name="connsiteY9" fmla="*/ 9732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875" h="180975">
                <a:moveTo>
                  <a:pt x="47776" y="97320"/>
                </a:moveTo>
                <a:cubicBezTo>
                  <a:pt x="93687" y="50742"/>
                  <a:pt x="160266" y="42074"/>
                  <a:pt x="216178" y="76174"/>
                </a:cubicBezTo>
                <a:cubicBezTo>
                  <a:pt x="263327" y="104844"/>
                  <a:pt x="297426" y="149517"/>
                  <a:pt x="349814" y="170186"/>
                </a:cubicBezTo>
                <a:cubicBezTo>
                  <a:pt x="431634" y="202476"/>
                  <a:pt x="511453" y="149326"/>
                  <a:pt x="522216" y="64554"/>
                </a:cubicBezTo>
                <a:cubicBezTo>
                  <a:pt x="526026" y="34264"/>
                  <a:pt x="478401" y="34550"/>
                  <a:pt x="474591" y="64554"/>
                </a:cubicBezTo>
                <a:cubicBezTo>
                  <a:pt x="463828" y="149231"/>
                  <a:pt x="375912" y="138849"/>
                  <a:pt x="324573" y="101225"/>
                </a:cubicBezTo>
                <a:cubicBezTo>
                  <a:pt x="287711" y="74269"/>
                  <a:pt x="256469" y="39979"/>
                  <a:pt x="213987" y="21310"/>
                </a:cubicBezTo>
                <a:cubicBezTo>
                  <a:pt x="145122" y="-8980"/>
                  <a:pt x="65683" y="11213"/>
                  <a:pt x="13962" y="63696"/>
                </a:cubicBezTo>
                <a:cubicBezTo>
                  <a:pt x="-7374" y="85508"/>
                  <a:pt x="26250" y="119227"/>
                  <a:pt x="47776" y="97320"/>
                </a:cubicBezTo>
                <a:lnTo>
                  <a:pt x="47776" y="97320"/>
                </a:lnTo>
                <a:close/>
              </a:path>
            </a:pathLst>
          </a:custGeom>
          <a:noFill/>
          <a:ln w="44450" cap="flat">
            <a:solidFill>
              <a:srgbClr val="0093B2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57" name="Graphique 12">
            <a:extLst>
              <a:ext uri="{FF2B5EF4-FFF2-40B4-BE49-F238E27FC236}">
                <a16:creationId xmlns:a16="http://schemas.microsoft.com/office/drawing/2014/main" id="{22915BED-6101-459C-B2F6-E12B429F2B4A}"/>
              </a:ext>
            </a:extLst>
          </p:cNvPr>
          <p:cNvSpPr/>
          <p:nvPr/>
        </p:nvSpPr>
        <p:spPr>
          <a:xfrm>
            <a:off x="0" y="6696793"/>
            <a:ext cx="12199938" cy="161207"/>
          </a:xfrm>
          <a:custGeom>
            <a:avLst/>
            <a:gdLst>
              <a:gd name="connsiteX0" fmla="*/ 12189142 w 12192000"/>
              <a:gd name="connsiteY0" fmla="*/ 53945 h 209441"/>
              <a:gd name="connsiteX1" fmla="*/ 12068428 w 12192000"/>
              <a:gd name="connsiteY1" fmla="*/ 3172 h 209441"/>
              <a:gd name="connsiteX2" fmla="*/ 11947714 w 12192000"/>
              <a:gd name="connsiteY2" fmla="*/ 53945 h 209441"/>
              <a:gd name="connsiteX3" fmla="*/ 11827000 w 12192000"/>
              <a:gd name="connsiteY3" fmla="*/ 3172 h 209441"/>
              <a:gd name="connsiteX4" fmla="*/ 11706286 w 12192000"/>
              <a:gd name="connsiteY4" fmla="*/ 53945 h 209441"/>
              <a:gd name="connsiteX5" fmla="*/ 11585635 w 12192000"/>
              <a:gd name="connsiteY5" fmla="*/ 3172 h 209441"/>
              <a:gd name="connsiteX6" fmla="*/ 11464921 w 12192000"/>
              <a:gd name="connsiteY6" fmla="*/ 53945 h 209441"/>
              <a:gd name="connsiteX7" fmla="*/ 11344270 w 12192000"/>
              <a:gd name="connsiteY7" fmla="*/ 3172 h 209441"/>
              <a:gd name="connsiteX8" fmla="*/ 11223620 w 12192000"/>
              <a:gd name="connsiteY8" fmla="*/ 53945 h 209441"/>
              <a:gd name="connsiteX9" fmla="*/ 11102969 w 12192000"/>
              <a:gd name="connsiteY9" fmla="*/ 3172 h 209441"/>
              <a:gd name="connsiteX10" fmla="*/ 10982318 w 12192000"/>
              <a:gd name="connsiteY10" fmla="*/ 53945 h 209441"/>
              <a:gd name="connsiteX11" fmla="*/ 10861668 w 12192000"/>
              <a:gd name="connsiteY11" fmla="*/ 3172 h 209441"/>
              <a:gd name="connsiteX12" fmla="*/ 10741017 w 12192000"/>
              <a:gd name="connsiteY12" fmla="*/ 53945 h 209441"/>
              <a:gd name="connsiteX13" fmla="*/ 10620366 w 12192000"/>
              <a:gd name="connsiteY13" fmla="*/ 3172 h 209441"/>
              <a:gd name="connsiteX14" fmla="*/ 10499716 w 12192000"/>
              <a:gd name="connsiteY14" fmla="*/ 53945 h 209441"/>
              <a:gd name="connsiteX15" fmla="*/ 10379065 w 12192000"/>
              <a:gd name="connsiteY15" fmla="*/ 3172 h 209441"/>
              <a:gd name="connsiteX16" fmla="*/ 10258415 w 12192000"/>
              <a:gd name="connsiteY16" fmla="*/ 53945 h 209441"/>
              <a:gd name="connsiteX17" fmla="*/ 10137764 w 12192000"/>
              <a:gd name="connsiteY17" fmla="*/ 3172 h 209441"/>
              <a:gd name="connsiteX18" fmla="*/ 10017113 w 12192000"/>
              <a:gd name="connsiteY18" fmla="*/ 53945 h 209441"/>
              <a:gd name="connsiteX19" fmla="*/ 9896463 w 12192000"/>
              <a:gd name="connsiteY19" fmla="*/ 3172 h 209441"/>
              <a:gd name="connsiteX20" fmla="*/ 9775812 w 12192000"/>
              <a:gd name="connsiteY20" fmla="*/ 53945 h 209441"/>
              <a:gd name="connsiteX21" fmla="*/ 9655161 w 12192000"/>
              <a:gd name="connsiteY21" fmla="*/ 3172 h 209441"/>
              <a:gd name="connsiteX22" fmla="*/ 9534510 w 12192000"/>
              <a:gd name="connsiteY22" fmla="*/ 53945 h 209441"/>
              <a:gd name="connsiteX23" fmla="*/ 9413860 w 12192000"/>
              <a:gd name="connsiteY23" fmla="*/ 3172 h 209441"/>
              <a:gd name="connsiteX24" fmla="*/ 9293209 w 12192000"/>
              <a:gd name="connsiteY24" fmla="*/ 53945 h 209441"/>
              <a:gd name="connsiteX25" fmla="*/ 9172558 w 12192000"/>
              <a:gd name="connsiteY25" fmla="*/ 3172 h 209441"/>
              <a:gd name="connsiteX26" fmla="*/ 9051907 w 12192000"/>
              <a:gd name="connsiteY26" fmla="*/ 53945 h 209441"/>
              <a:gd name="connsiteX27" fmla="*/ 8931257 w 12192000"/>
              <a:gd name="connsiteY27" fmla="*/ 3172 h 209441"/>
              <a:gd name="connsiteX28" fmla="*/ 8810607 w 12192000"/>
              <a:gd name="connsiteY28" fmla="*/ 53945 h 209441"/>
              <a:gd name="connsiteX29" fmla="*/ 8689956 w 12192000"/>
              <a:gd name="connsiteY29" fmla="*/ 3172 h 209441"/>
              <a:gd name="connsiteX30" fmla="*/ 8569305 w 12192000"/>
              <a:gd name="connsiteY30" fmla="*/ 53945 h 209441"/>
              <a:gd name="connsiteX31" fmla="*/ 8448655 w 12192000"/>
              <a:gd name="connsiteY31" fmla="*/ 3172 h 209441"/>
              <a:gd name="connsiteX32" fmla="*/ 8328004 w 12192000"/>
              <a:gd name="connsiteY32" fmla="*/ 53945 h 209441"/>
              <a:gd name="connsiteX33" fmla="*/ 8207353 w 12192000"/>
              <a:gd name="connsiteY33" fmla="*/ 3172 h 209441"/>
              <a:gd name="connsiteX34" fmla="*/ 8086703 w 12192000"/>
              <a:gd name="connsiteY34" fmla="*/ 53945 h 209441"/>
              <a:gd name="connsiteX35" fmla="*/ 7966052 w 12192000"/>
              <a:gd name="connsiteY35" fmla="*/ 3172 h 209441"/>
              <a:gd name="connsiteX36" fmla="*/ 7845401 w 12192000"/>
              <a:gd name="connsiteY36" fmla="*/ 53945 h 209441"/>
              <a:gd name="connsiteX37" fmla="*/ 7724751 w 12192000"/>
              <a:gd name="connsiteY37" fmla="*/ 3172 h 209441"/>
              <a:gd name="connsiteX38" fmla="*/ 7604100 w 12192000"/>
              <a:gd name="connsiteY38" fmla="*/ 53945 h 209441"/>
              <a:gd name="connsiteX39" fmla="*/ 7483450 w 12192000"/>
              <a:gd name="connsiteY39" fmla="*/ 3172 h 209441"/>
              <a:gd name="connsiteX40" fmla="*/ 7362799 w 12192000"/>
              <a:gd name="connsiteY40" fmla="*/ 53945 h 209441"/>
              <a:gd name="connsiteX41" fmla="*/ 7242148 w 12192000"/>
              <a:gd name="connsiteY41" fmla="*/ 3172 h 209441"/>
              <a:gd name="connsiteX42" fmla="*/ 7121561 w 12192000"/>
              <a:gd name="connsiteY42" fmla="*/ 53945 h 209441"/>
              <a:gd name="connsiteX43" fmla="*/ 7000910 w 12192000"/>
              <a:gd name="connsiteY43" fmla="*/ 3172 h 209441"/>
              <a:gd name="connsiteX44" fmla="*/ 6880260 w 12192000"/>
              <a:gd name="connsiteY44" fmla="*/ 53945 h 209441"/>
              <a:gd name="connsiteX45" fmla="*/ 6759609 w 12192000"/>
              <a:gd name="connsiteY45" fmla="*/ 3172 h 209441"/>
              <a:gd name="connsiteX46" fmla="*/ 6638958 w 12192000"/>
              <a:gd name="connsiteY46" fmla="*/ 53945 h 209441"/>
              <a:gd name="connsiteX47" fmla="*/ 6518308 w 12192000"/>
              <a:gd name="connsiteY47" fmla="*/ 3172 h 209441"/>
              <a:gd name="connsiteX48" fmla="*/ 6397657 w 12192000"/>
              <a:gd name="connsiteY48" fmla="*/ 53945 h 209441"/>
              <a:gd name="connsiteX49" fmla="*/ 6277006 w 12192000"/>
              <a:gd name="connsiteY49" fmla="*/ 3172 h 209441"/>
              <a:gd name="connsiteX50" fmla="*/ 6156356 w 12192000"/>
              <a:gd name="connsiteY50" fmla="*/ 53945 h 209441"/>
              <a:gd name="connsiteX51" fmla="*/ 6035705 w 12192000"/>
              <a:gd name="connsiteY51" fmla="*/ 3172 h 209441"/>
              <a:gd name="connsiteX52" fmla="*/ 5915054 w 12192000"/>
              <a:gd name="connsiteY52" fmla="*/ 53945 h 209441"/>
              <a:gd name="connsiteX53" fmla="*/ 5794404 w 12192000"/>
              <a:gd name="connsiteY53" fmla="*/ 3172 h 209441"/>
              <a:gd name="connsiteX54" fmla="*/ 5673753 w 12192000"/>
              <a:gd name="connsiteY54" fmla="*/ 53945 h 209441"/>
              <a:gd name="connsiteX55" fmla="*/ 5553102 w 12192000"/>
              <a:gd name="connsiteY55" fmla="*/ 3172 h 209441"/>
              <a:gd name="connsiteX56" fmla="*/ 5432452 w 12192000"/>
              <a:gd name="connsiteY56" fmla="*/ 53945 h 209441"/>
              <a:gd name="connsiteX57" fmla="*/ 5311801 w 12192000"/>
              <a:gd name="connsiteY57" fmla="*/ 3172 h 209441"/>
              <a:gd name="connsiteX58" fmla="*/ 5191150 w 12192000"/>
              <a:gd name="connsiteY58" fmla="*/ 53945 h 209441"/>
              <a:gd name="connsiteX59" fmla="*/ 5070500 w 12192000"/>
              <a:gd name="connsiteY59" fmla="*/ 3172 h 209441"/>
              <a:gd name="connsiteX60" fmla="*/ 4949849 w 12192000"/>
              <a:gd name="connsiteY60" fmla="*/ 53945 h 209441"/>
              <a:gd name="connsiteX61" fmla="*/ 4829198 w 12192000"/>
              <a:gd name="connsiteY61" fmla="*/ 3172 h 209441"/>
              <a:gd name="connsiteX62" fmla="*/ 4708548 w 12192000"/>
              <a:gd name="connsiteY62" fmla="*/ 53945 h 209441"/>
              <a:gd name="connsiteX63" fmla="*/ 4587897 w 12192000"/>
              <a:gd name="connsiteY63" fmla="*/ 3172 h 209441"/>
              <a:gd name="connsiteX64" fmla="*/ 4467246 w 12192000"/>
              <a:gd name="connsiteY64" fmla="*/ 53945 h 209441"/>
              <a:gd name="connsiteX65" fmla="*/ 4346596 w 12192000"/>
              <a:gd name="connsiteY65" fmla="*/ 3172 h 209441"/>
              <a:gd name="connsiteX66" fmla="*/ 4225945 w 12192000"/>
              <a:gd name="connsiteY66" fmla="*/ 53945 h 209441"/>
              <a:gd name="connsiteX67" fmla="*/ 4105294 w 12192000"/>
              <a:gd name="connsiteY67" fmla="*/ 3172 h 209441"/>
              <a:gd name="connsiteX68" fmla="*/ 3984644 w 12192000"/>
              <a:gd name="connsiteY68" fmla="*/ 53945 h 209441"/>
              <a:gd name="connsiteX69" fmla="*/ 3863993 w 12192000"/>
              <a:gd name="connsiteY69" fmla="*/ 3172 h 209441"/>
              <a:gd name="connsiteX70" fmla="*/ 3743342 w 12192000"/>
              <a:gd name="connsiteY70" fmla="*/ 53945 h 209441"/>
              <a:gd name="connsiteX71" fmla="*/ 3622692 w 12192000"/>
              <a:gd name="connsiteY71" fmla="*/ 3172 h 209441"/>
              <a:gd name="connsiteX72" fmla="*/ 3502041 w 12192000"/>
              <a:gd name="connsiteY72" fmla="*/ 53945 h 209441"/>
              <a:gd name="connsiteX73" fmla="*/ 3381390 w 12192000"/>
              <a:gd name="connsiteY73" fmla="*/ 3172 h 209441"/>
              <a:gd name="connsiteX74" fmla="*/ 3260739 w 12192000"/>
              <a:gd name="connsiteY74" fmla="*/ 53945 h 209441"/>
              <a:gd name="connsiteX75" fmla="*/ 3140089 w 12192000"/>
              <a:gd name="connsiteY75" fmla="*/ 3172 h 209441"/>
              <a:gd name="connsiteX76" fmla="*/ 3019438 w 12192000"/>
              <a:gd name="connsiteY76" fmla="*/ 53945 h 209441"/>
              <a:gd name="connsiteX77" fmla="*/ 2898788 w 12192000"/>
              <a:gd name="connsiteY77" fmla="*/ 3172 h 209441"/>
              <a:gd name="connsiteX78" fmla="*/ 2778137 w 12192000"/>
              <a:gd name="connsiteY78" fmla="*/ 53945 h 209441"/>
              <a:gd name="connsiteX79" fmla="*/ 2657486 w 12192000"/>
              <a:gd name="connsiteY79" fmla="*/ 3172 h 209441"/>
              <a:gd name="connsiteX80" fmla="*/ 2536836 w 12192000"/>
              <a:gd name="connsiteY80" fmla="*/ 53945 h 209441"/>
              <a:gd name="connsiteX81" fmla="*/ 2416185 w 12192000"/>
              <a:gd name="connsiteY81" fmla="*/ 3172 h 209441"/>
              <a:gd name="connsiteX82" fmla="*/ 2295534 w 12192000"/>
              <a:gd name="connsiteY82" fmla="*/ 53945 h 209441"/>
              <a:gd name="connsiteX83" fmla="*/ 2174884 w 12192000"/>
              <a:gd name="connsiteY83" fmla="*/ 3172 h 209441"/>
              <a:gd name="connsiteX84" fmla="*/ 2054233 w 12192000"/>
              <a:gd name="connsiteY84" fmla="*/ 53945 h 209441"/>
              <a:gd name="connsiteX85" fmla="*/ 1933582 w 12192000"/>
              <a:gd name="connsiteY85" fmla="*/ 3172 h 209441"/>
              <a:gd name="connsiteX86" fmla="*/ 1812932 w 12192000"/>
              <a:gd name="connsiteY86" fmla="*/ 53945 h 209441"/>
              <a:gd name="connsiteX87" fmla="*/ 1692281 w 12192000"/>
              <a:gd name="connsiteY87" fmla="*/ 3172 h 209441"/>
              <a:gd name="connsiteX88" fmla="*/ 1571630 w 12192000"/>
              <a:gd name="connsiteY88" fmla="*/ 53945 h 209441"/>
              <a:gd name="connsiteX89" fmla="*/ 1450980 w 12192000"/>
              <a:gd name="connsiteY89" fmla="*/ 3172 h 209441"/>
              <a:gd name="connsiteX90" fmla="*/ 1330329 w 12192000"/>
              <a:gd name="connsiteY90" fmla="*/ 53945 h 209441"/>
              <a:gd name="connsiteX91" fmla="*/ 1209678 w 12192000"/>
              <a:gd name="connsiteY91" fmla="*/ 3172 h 209441"/>
              <a:gd name="connsiteX92" fmla="*/ 1089028 w 12192000"/>
              <a:gd name="connsiteY92" fmla="*/ 53945 h 209441"/>
              <a:gd name="connsiteX93" fmla="*/ 968377 w 12192000"/>
              <a:gd name="connsiteY93" fmla="*/ 3172 h 209441"/>
              <a:gd name="connsiteX94" fmla="*/ 847726 w 12192000"/>
              <a:gd name="connsiteY94" fmla="*/ 53945 h 209441"/>
              <a:gd name="connsiteX95" fmla="*/ 727076 w 12192000"/>
              <a:gd name="connsiteY95" fmla="*/ 3172 h 209441"/>
              <a:gd name="connsiteX96" fmla="*/ 606425 w 12192000"/>
              <a:gd name="connsiteY96" fmla="*/ 53945 h 209441"/>
              <a:gd name="connsiteX97" fmla="*/ 485774 w 12192000"/>
              <a:gd name="connsiteY97" fmla="*/ 3172 h 209441"/>
              <a:gd name="connsiteX98" fmla="*/ 365124 w 12192000"/>
              <a:gd name="connsiteY98" fmla="*/ 53945 h 209441"/>
              <a:gd name="connsiteX99" fmla="*/ 244473 w 12192000"/>
              <a:gd name="connsiteY99" fmla="*/ 3172 h 209441"/>
              <a:gd name="connsiteX100" fmla="*/ 123822 w 12192000"/>
              <a:gd name="connsiteY100" fmla="*/ 53945 h 209441"/>
              <a:gd name="connsiteX101" fmla="*/ 3172 w 12192000"/>
              <a:gd name="connsiteY101" fmla="*/ 3172 h 209441"/>
              <a:gd name="connsiteX102" fmla="*/ 3172 w 12192000"/>
              <a:gd name="connsiteY102" fmla="*/ 211851 h 209441"/>
              <a:gd name="connsiteX103" fmla="*/ 12188825 w 12192000"/>
              <a:gd name="connsiteY103" fmla="*/ 211851 h 209441"/>
              <a:gd name="connsiteX104" fmla="*/ 12188825 w 12192000"/>
              <a:gd name="connsiteY104" fmla="*/ 53945 h 20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92000" h="209441">
                <a:moveTo>
                  <a:pt x="12189142" y="53945"/>
                </a:moveTo>
                <a:cubicBezTo>
                  <a:pt x="12128785" y="53945"/>
                  <a:pt x="12128785" y="3172"/>
                  <a:pt x="12068428" y="3172"/>
                </a:cubicBezTo>
                <a:cubicBezTo>
                  <a:pt x="12008071" y="3172"/>
                  <a:pt x="12008071" y="53945"/>
                  <a:pt x="11947714" y="53945"/>
                </a:cubicBezTo>
                <a:cubicBezTo>
                  <a:pt x="11887357" y="53945"/>
                  <a:pt x="11887357" y="3172"/>
                  <a:pt x="11827000" y="3172"/>
                </a:cubicBezTo>
                <a:cubicBezTo>
                  <a:pt x="11766643" y="3172"/>
                  <a:pt x="11766643" y="53945"/>
                  <a:pt x="11706286" y="53945"/>
                </a:cubicBezTo>
                <a:cubicBezTo>
                  <a:pt x="11645929" y="53945"/>
                  <a:pt x="11645929" y="3172"/>
                  <a:pt x="11585635" y="3172"/>
                </a:cubicBezTo>
                <a:cubicBezTo>
                  <a:pt x="11525278" y="3172"/>
                  <a:pt x="11525278" y="53945"/>
                  <a:pt x="11464921" y="53945"/>
                </a:cubicBezTo>
                <a:cubicBezTo>
                  <a:pt x="11404564" y="53945"/>
                  <a:pt x="11404564" y="3172"/>
                  <a:pt x="11344270" y="3172"/>
                </a:cubicBezTo>
                <a:cubicBezTo>
                  <a:pt x="11283913" y="3172"/>
                  <a:pt x="11283913" y="53945"/>
                  <a:pt x="11223620" y="53945"/>
                </a:cubicBezTo>
                <a:cubicBezTo>
                  <a:pt x="11163263" y="53945"/>
                  <a:pt x="11163263" y="3172"/>
                  <a:pt x="11102969" y="3172"/>
                </a:cubicBezTo>
                <a:cubicBezTo>
                  <a:pt x="11042612" y="3172"/>
                  <a:pt x="11042612" y="53945"/>
                  <a:pt x="10982318" y="53945"/>
                </a:cubicBezTo>
                <a:cubicBezTo>
                  <a:pt x="10921961" y="53945"/>
                  <a:pt x="10921961" y="3172"/>
                  <a:pt x="10861668" y="3172"/>
                </a:cubicBezTo>
                <a:cubicBezTo>
                  <a:pt x="10801374" y="3172"/>
                  <a:pt x="10801374" y="53945"/>
                  <a:pt x="10741017" y="53945"/>
                </a:cubicBezTo>
                <a:cubicBezTo>
                  <a:pt x="10680660" y="53945"/>
                  <a:pt x="10680660" y="3172"/>
                  <a:pt x="10620366" y="3172"/>
                </a:cubicBezTo>
                <a:cubicBezTo>
                  <a:pt x="10560010" y="3172"/>
                  <a:pt x="10560010" y="53945"/>
                  <a:pt x="10499716" y="53945"/>
                </a:cubicBezTo>
                <a:cubicBezTo>
                  <a:pt x="10439359" y="53945"/>
                  <a:pt x="10439359" y="3172"/>
                  <a:pt x="10379065" y="3172"/>
                </a:cubicBezTo>
                <a:cubicBezTo>
                  <a:pt x="10318708" y="3172"/>
                  <a:pt x="10318708" y="53945"/>
                  <a:pt x="10258415" y="53945"/>
                </a:cubicBezTo>
                <a:cubicBezTo>
                  <a:pt x="10198058" y="53945"/>
                  <a:pt x="10198058" y="3172"/>
                  <a:pt x="10137764" y="3172"/>
                </a:cubicBezTo>
                <a:cubicBezTo>
                  <a:pt x="10077407" y="3172"/>
                  <a:pt x="10077407" y="53945"/>
                  <a:pt x="10017113" y="53945"/>
                </a:cubicBezTo>
                <a:cubicBezTo>
                  <a:pt x="9956756" y="53945"/>
                  <a:pt x="9956756" y="3172"/>
                  <a:pt x="9896463" y="3172"/>
                </a:cubicBezTo>
                <a:cubicBezTo>
                  <a:pt x="9836105" y="3172"/>
                  <a:pt x="9836105" y="53945"/>
                  <a:pt x="9775812" y="53945"/>
                </a:cubicBezTo>
                <a:cubicBezTo>
                  <a:pt x="9715455" y="53945"/>
                  <a:pt x="9715455" y="3172"/>
                  <a:pt x="9655161" y="3172"/>
                </a:cubicBezTo>
                <a:cubicBezTo>
                  <a:pt x="9594804" y="3172"/>
                  <a:pt x="9594804" y="53945"/>
                  <a:pt x="9534510" y="53945"/>
                </a:cubicBezTo>
                <a:cubicBezTo>
                  <a:pt x="9474153" y="53945"/>
                  <a:pt x="9474153" y="3172"/>
                  <a:pt x="9413860" y="3172"/>
                </a:cubicBezTo>
                <a:cubicBezTo>
                  <a:pt x="9353566" y="3172"/>
                  <a:pt x="9353566" y="53945"/>
                  <a:pt x="9293209" y="53945"/>
                </a:cubicBezTo>
                <a:cubicBezTo>
                  <a:pt x="9232852" y="53945"/>
                  <a:pt x="9232852" y="3172"/>
                  <a:pt x="9172558" y="3172"/>
                </a:cubicBezTo>
                <a:cubicBezTo>
                  <a:pt x="9112201" y="3172"/>
                  <a:pt x="9112201" y="53945"/>
                  <a:pt x="9051907" y="53945"/>
                </a:cubicBezTo>
                <a:cubicBezTo>
                  <a:pt x="8991614" y="53945"/>
                  <a:pt x="8991614" y="3172"/>
                  <a:pt x="8931257" y="3172"/>
                </a:cubicBezTo>
                <a:cubicBezTo>
                  <a:pt x="8870900" y="3172"/>
                  <a:pt x="8870900" y="53945"/>
                  <a:pt x="8810607" y="53945"/>
                </a:cubicBezTo>
                <a:cubicBezTo>
                  <a:pt x="8750313" y="53945"/>
                  <a:pt x="8750313" y="3172"/>
                  <a:pt x="8689956" y="3172"/>
                </a:cubicBezTo>
                <a:cubicBezTo>
                  <a:pt x="8629599" y="3172"/>
                  <a:pt x="8629599" y="53945"/>
                  <a:pt x="8569305" y="53945"/>
                </a:cubicBezTo>
                <a:cubicBezTo>
                  <a:pt x="8509012" y="53945"/>
                  <a:pt x="8509012" y="3172"/>
                  <a:pt x="8448655" y="3172"/>
                </a:cubicBezTo>
                <a:cubicBezTo>
                  <a:pt x="8388298" y="3172"/>
                  <a:pt x="8388298" y="53945"/>
                  <a:pt x="8328004" y="53945"/>
                </a:cubicBezTo>
                <a:cubicBezTo>
                  <a:pt x="8267711" y="53945"/>
                  <a:pt x="8267711" y="3172"/>
                  <a:pt x="8207353" y="3172"/>
                </a:cubicBezTo>
                <a:cubicBezTo>
                  <a:pt x="8147060" y="3172"/>
                  <a:pt x="8147060" y="53945"/>
                  <a:pt x="8086703" y="53945"/>
                </a:cubicBezTo>
                <a:cubicBezTo>
                  <a:pt x="8026346" y="53945"/>
                  <a:pt x="8026346" y="3172"/>
                  <a:pt x="7966052" y="3172"/>
                </a:cubicBezTo>
                <a:cubicBezTo>
                  <a:pt x="7905758" y="3172"/>
                  <a:pt x="7905758" y="53945"/>
                  <a:pt x="7845401" y="53945"/>
                </a:cubicBezTo>
                <a:cubicBezTo>
                  <a:pt x="7785108" y="53945"/>
                  <a:pt x="7785108" y="3172"/>
                  <a:pt x="7724751" y="3172"/>
                </a:cubicBezTo>
                <a:cubicBezTo>
                  <a:pt x="7664457" y="3172"/>
                  <a:pt x="7664457" y="53945"/>
                  <a:pt x="7604100" y="53945"/>
                </a:cubicBezTo>
                <a:cubicBezTo>
                  <a:pt x="7543806" y="53945"/>
                  <a:pt x="7543806" y="3172"/>
                  <a:pt x="7483450" y="3172"/>
                </a:cubicBezTo>
                <a:cubicBezTo>
                  <a:pt x="7423156" y="3172"/>
                  <a:pt x="7423156" y="53945"/>
                  <a:pt x="7362799" y="53945"/>
                </a:cubicBezTo>
                <a:cubicBezTo>
                  <a:pt x="7302506" y="53945"/>
                  <a:pt x="7302506" y="3172"/>
                  <a:pt x="7242148" y="3172"/>
                </a:cubicBezTo>
                <a:cubicBezTo>
                  <a:pt x="7181855" y="3172"/>
                  <a:pt x="7181855" y="53945"/>
                  <a:pt x="7121561" y="53945"/>
                </a:cubicBezTo>
                <a:cubicBezTo>
                  <a:pt x="7061268" y="53945"/>
                  <a:pt x="7061268" y="3172"/>
                  <a:pt x="7000910" y="3172"/>
                </a:cubicBezTo>
                <a:cubicBezTo>
                  <a:pt x="6940553" y="3172"/>
                  <a:pt x="6940553" y="53945"/>
                  <a:pt x="6880260" y="53945"/>
                </a:cubicBezTo>
                <a:cubicBezTo>
                  <a:pt x="6819966" y="53945"/>
                  <a:pt x="6819966" y="3172"/>
                  <a:pt x="6759609" y="3172"/>
                </a:cubicBezTo>
                <a:cubicBezTo>
                  <a:pt x="6699252" y="3172"/>
                  <a:pt x="6699252" y="53945"/>
                  <a:pt x="6638958" y="53945"/>
                </a:cubicBezTo>
                <a:cubicBezTo>
                  <a:pt x="6578665" y="53945"/>
                  <a:pt x="6578665" y="3172"/>
                  <a:pt x="6518308" y="3172"/>
                </a:cubicBezTo>
                <a:cubicBezTo>
                  <a:pt x="6457950" y="3172"/>
                  <a:pt x="6457950" y="53945"/>
                  <a:pt x="6397657" y="53945"/>
                </a:cubicBezTo>
                <a:cubicBezTo>
                  <a:pt x="6337363" y="53945"/>
                  <a:pt x="6337363" y="3172"/>
                  <a:pt x="6277006" y="3172"/>
                </a:cubicBezTo>
                <a:cubicBezTo>
                  <a:pt x="6216649" y="3172"/>
                  <a:pt x="6216649" y="53945"/>
                  <a:pt x="6156356" y="53945"/>
                </a:cubicBezTo>
                <a:cubicBezTo>
                  <a:pt x="6096062" y="53945"/>
                  <a:pt x="6096062" y="3172"/>
                  <a:pt x="6035705" y="3172"/>
                </a:cubicBezTo>
                <a:cubicBezTo>
                  <a:pt x="5975348" y="3172"/>
                  <a:pt x="5975348" y="53945"/>
                  <a:pt x="5915054" y="53945"/>
                </a:cubicBezTo>
                <a:cubicBezTo>
                  <a:pt x="5854761" y="53945"/>
                  <a:pt x="5854761" y="3172"/>
                  <a:pt x="5794404" y="3172"/>
                </a:cubicBezTo>
                <a:cubicBezTo>
                  <a:pt x="5734110" y="3172"/>
                  <a:pt x="5734110" y="53945"/>
                  <a:pt x="5673753" y="53945"/>
                </a:cubicBezTo>
                <a:cubicBezTo>
                  <a:pt x="5613396" y="53945"/>
                  <a:pt x="5613396" y="3172"/>
                  <a:pt x="5553102" y="3172"/>
                </a:cubicBezTo>
                <a:cubicBezTo>
                  <a:pt x="5492809" y="3172"/>
                  <a:pt x="5492809" y="53945"/>
                  <a:pt x="5432452" y="53945"/>
                </a:cubicBezTo>
                <a:cubicBezTo>
                  <a:pt x="5372158" y="53945"/>
                  <a:pt x="5372158" y="3172"/>
                  <a:pt x="5311801" y="3172"/>
                </a:cubicBezTo>
                <a:cubicBezTo>
                  <a:pt x="5251444" y="3172"/>
                  <a:pt x="5251444" y="53945"/>
                  <a:pt x="5191150" y="53945"/>
                </a:cubicBezTo>
                <a:cubicBezTo>
                  <a:pt x="5130857" y="53945"/>
                  <a:pt x="5130857" y="3172"/>
                  <a:pt x="5070500" y="3172"/>
                </a:cubicBezTo>
                <a:cubicBezTo>
                  <a:pt x="5010206" y="3172"/>
                  <a:pt x="5010206" y="53945"/>
                  <a:pt x="4949849" y="53945"/>
                </a:cubicBezTo>
                <a:cubicBezTo>
                  <a:pt x="4889492" y="53945"/>
                  <a:pt x="4889555" y="3172"/>
                  <a:pt x="4829198" y="3172"/>
                </a:cubicBezTo>
                <a:cubicBezTo>
                  <a:pt x="4768905" y="3172"/>
                  <a:pt x="4768905" y="53945"/>
                  <a:pt x="4708548" y="53945"/>
                </a:cubicBezTo>
                <a:cubicBezTo>
                  <a:pt x="4648254" y="53945"/>
                  <a:pt x="4648254" y="3172"/>
                  <a:pt x="4587897" y="3172"/>
                </a:cubicBezTo>
                <a:cubicBezTo>
                  <a:pt x="4527604" y="3172"/>
                  <a:pt x="4527604" y="53945"/>
                  <a:pt x="4467246" y="53945"/>
                </a:cubicBezTo>
                <a:cubicBezTo>
                  <a:pt x="4406953" y="53945"/>
                  <a:pt x="4406953" y="3172"/>
                  <a:pt x="4346596" y="3172"/>
                </a:cubicBezTo>
                <a:cubicBezTo>
                  <a:pt x="4286302" y="3172"/>
                  <a:pt x="4286302" y="53945"/>
                  <a:pt x="4225945" y="53945"/>
                </a:cubicBezTo>
                <a:cubicBezTo>
                  <a:pt x="4165588" y="53945"/>
                  <a:pt x="4165588" y="3172"/>
                  <a:pt x="4105294" y="3172"/>
                </a:cubicBezTo>
                <a:cubicBezTo>
                  <a:pt x="4045001" y="3172"/>
                  <a:pt x="4045001" y="53945"/>
                  <a:pt x="3984644" y="53945"/>
                </a:cubicBezTo>
                <a:cubicBezTo>
                  <a:pt x="3924350" y="53945"/>
                  <a:pt x="3924350" y="3172"/>
                  <a:pt x="3863993" y="3172"/>
                </a:cubicBezTo>
                <a:cubicBezTo>
                  <a:pt x="3803700" y="3172"/>
                  <a:pt x="3803700" y="53945"/>
                  <a:pt x="3743342" y="53945"/>
                </a:cubicBezTo>
                <a:cubicBezTo>
                  <a:pt x="3682985" y="53945"/>
                  <a:pt x="3682985" y="3172"/>
                  <a:pt x="3622692" y="3172"/>
                </a:cubicBezTo>
                <a:cubicBezTo>
                  <a:pt x="3562398" y="3172"/>
                  <a:pt x="3562398" y="53945"/>
                  <a:pt x="3502041" y="53945"/>
                </a:cubicBezTo>
                <a:cubicBezTo>
                  <a:pt x="3441747" y="53945"/>
                  <a:pt x="3441747" y="3172"/>
                  <a:pt x="3381390" y="3172"/>
                </a:cubicBezTo>
                <a:cubicBezTo>
                  <a:pt x="3321097" y="3172"/>
                  <a:pt x="3321097" y="53945"/>
                  <a:pt x="3260739" y="53945"/>
                </a:cubicBezTo>
                <a:cubicBezTo>
                  <a:pt x="3200446" y="53945"/>
                  <a:pt x="3200446" y="3172"/>
                  <a:pt x="3140089" y="3172"/>
                </a:cubicBezTo>
                <a:cubicBezTo>
                  <a:pt x="3079795" y="3172"/>
                  <a:pt x="3079795" y="53945"/>
                  <a:pt x="3019438" y="53945"/>
                </a:cubicBezTo>
                <a:cubicBezTo>
                  <a:pt x="2959145" y="53945"/>
                  <a:pt x="2959145" y="3172"/>
                  <a:pt x="2898788" y="3172"/>
                </a:cubicBezTo>
                <a:cubicBezTo>
                  <a:pt x="2838494" y="3172"/>
                  <a:pt x="2838494" y="53945"/>
                  <a:pt x="2778137" y="53945"/>
                </a:cubicBezTo>
                <a:cubicBezTo>
                  <a:pt x="2717780" y="53945"/>
                  <a:pt x="2717780" y="3172"/>
                  <a:pt x="2657486" y="3172"/>
                </a:cubicBezTo>
                <a:cubicBezTo>
                  <a:pt x="2597193" y="3172"/>
                  <a:pt x="2597193" y="53945"/>
                  <a:pt x="2536836" y="53945"/>
                </a:cubicBezTo>
                <a:cubicBezTo>
                  <a:pt x="2476542" y="53945"/>
                  <a:pt x="2476542" y="3172"/>
                  <a:pt x="2416185" y="3172"/>
                </a:cubicBezTo>
                <a:cubicBezTo>
                  <a:pt x="2355891" y="3172"/>
                  <a:pt x="2355891" y="53945"/>
                  <a:pt x="2295534" y="53945"/>
                </a:cubicBezTo>
                <a:cubicBezTo>
                  <a:pt x="2235241" y="53945"/>
                  <a:pt x="2235241" y="3172"/>
                  <a:pt x="2174884" y="3172"/>
                </a:cubicBezTo>
                <a:cubicBezTo>
                  <a:pt x="2114590" y="3172"/>
                  <a:pt x="2114590" y="53945"/>
                  <a:pt x="2054233" y="53945"/>
                </a:cubicBezTo>
                <a:cubicBezTo>
                  <a:pt x="1993939" y="53945"/>
                  <a:pt x="1993939" y="3172"/>
                  <a:pt x="1933582" y="3172"/>
                </a:cubicBezTo>
                <a:cubicBezTo>
                  <a:pt x="1873289" y="3172"/>
                  <a:pt x="1873289" y="53945"/>
                  <a:pt x="1812932" y="53945"/>
                </a:cubicBezTo>
                <a:cubicBezTo>
                  <a:pt x="1752638" y="53945"/>
                  <a:pt x="1752638" y="3172"/>
                  <a:pt x="1692281" y="3172"/>
                </a:cubicBezTo>
                <a:cubicBezTo>
                  <a:pt x="1631987" y="3172"/>
                  <a:pt x="1631987" y="53945"/>
                  <a:pt x="1571630" y="53945"/>
                </a:cubicBezTo>
                <a:cubicBezTo>
                  <a:pt x="1511273" y="53945"/>
                  <a:pt x="1511273" y="3172"/>
                  <a:pt x="1450980" y="3172"/>
                </a:cubicBezTo>
                <a:cubicBezTo>
                  <a:pt x="1390686" y="3172"/>
                  <a:pt x="1390686" y="53945"/>
                  <a:pt x="1330329" y="53945"/>
                </a:cubicBezTo>
                <a:cubicBezTo>
                  <a:pt x="1270035" y="53945"/>
                  <a:pt x="1270035" y="3172"/>
                  <a:pt x="1209678" y="3172"/>
                </a:cubicBezTo>
                <a:cubicBezTo>
                  <a:pt x="1149385" y="3172"/>
                  <a:pt x="1149385" y="53945"/>
                  <a:pt x="1089028" y="53945"/>
                </a:cubicBezTo>
                <a:cubicBezTo>
                  <a:pt x="1028734" y="53945"/>
                  <a:pt x="1028734" y="3172"/>
                  <a:pt x="968377" y="3172"/>
                </a:cubicBezTo>
                <a:cubicBezTo>
                  <a:pt x="908083" y="3172"/>
                  <a:pt x="908083" y="53945"/>
                  <a:pt x="847726" y="53945"/>
                </a:cubicBezTo>
                <a:cubicBezTo>
                  <a:pt x="787433" y="53945"/>
                  <a:pt x="787433" y="3172"/>
                  <a:pt x="727076" y="3172"/>
                </a:cubicBezTo>
                <a:cubicBezTo>
                  <a:pt x="666782" y="3172"/>
                  <a:pt x="666782" y="53945"/>
                  <a:pt x="606425" y="53945"/>
                </a:cubicBezTo>
                <a:cubicBezTo>
                  <a:pt x="546131" y="53945"/>
                  <a:pt x="546131" y="3172"/>
                  <a:pt x="485774" y="3172"/>
                </a:cubicBezTo>
                <a:cubicBezTo>
                  <a:pt x="425481" y="3172"/>
                  <a:pt x="425481" y="53945"/>
                  <a:pt x="365124" y="53945"/>
                </a:cubicBezTo>
                <a:cubicBezTo>
                  <a:pt x="304830" y="53945"/>
                  <a:pt x="304830" y="3172"/>
                  <a:pt x="244473" y="3172"/>
                </a:cubicBezTo>
                <a:cubicBezTo>
                  <a:pt x="184179" y="3172"/>
                  <a:pt x="184179" y="53945"/>
                  <a:pt x="123822" y="53945"/>
                </a:cubicBezTo>
                <a:cubicBezTo>
                  <a:pt x="63529" y="53945"/>
                  <a:pt x="63529" y="3172"/>
                  <a:pt x="3172" y="3172"/>
                </a:cubicBezTo>
                <a:lnTo>
                  <a:pt x="3172" y="211851"/>
                </a:lnTo>
                <a:lnTo>
                  <a:pt x="12188825" y="211851"/>
                </a:lnTo>
                <a:lnTo>
                  <a:pt x="12188825" y="53945"/>
                </a:lnTo>
                <a:close/>
              </a:path>
            </a:pathLst>
          </a:custGeom>
          <a:solidFill>
            <a:schemeClr val="accent5"/>
          </a:solidFill>
          <a:ln w="6347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194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4805 -0.00231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-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57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-1.85185E-6 L 0.03971 -0.00116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e 51">
            <a:extLst>
              <a:ext uri="{FF2B5EF4-FFF2-40B4-BE49-F238E27FC236}">
                <a16:creationId xmlns:a16="http://schemas.microsoft.com/office/drawing/2014/main" id="{225E9D8A-5CA8-4BB6-BC38-DC6C9F31D2A2}"/>
              </a:ext>
            </a:extLst>
          </p:cNvPr>
          <p:cNvGrpSpPr/>
          <p:nvPr/>
        </p:nvGrpSpPr>
        <p:grpSpPr>
          <a:xfrm rot="10800000">
            <a:off x="-7939" y="-1"/>
            <a:ext cx="12204701" cy="2363496"/>
            <a:chOff x="-1587" y="5634592"/>
            <a:chExt cx="12204701" cy="2943235"/>
          </a:xfrm>
          <a:solidFill>
            <a:schemeClr val="accent5"/>
          </a:solidFill>
        </p:grpSpPr>
        <p:sp>
          <p:nvSpPr>
            <p:cNvPr id="53" name="Graphique 12">
              <a:extLst>
                <a:ext uri="{FF2B5EF4-FFF2-40B4-BE49-F238E27FC236}">
                  <a16:creationId xmlns:a16="http://schemas.microsoft.com/office/drawing/2014/main" id="{CDD729CE-1BF4-4AB3-AF36-ABD9E02BCDF7}"/>
                </a:ext>
              </a:extLst>
            </p:cNvPr>
            <p:cNvSpPr/>
            <p:nvPr/>
          </p:nvSpPr>
          <p:spPr>
            <a:xfrm>
              <a:off x="-1587" y="5634592"/>
              <a:ext cx="12204701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500A25C-3F8A-4333-AF21-8028A82D5B6F}"/>
                </a:ext>
              </a:extLst>
            </p:cNvPr>
            <p:cNvSpPr/>
            <p:nvPr/>
          </p:nvSpPr>
          <p:spPr>
            <a:xfrm>
              <a:off x="0" y="5814077"/>
              <a:ext cx="12199938" cy="2763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CD78AC9-D8C2-4FB3-97ED-7A25D7741381}"/>
              </a:ext>
            </a:extLst>
          </p:cNvPr>
          <p:cNvSpPr txBox="1"/>
          <p:nvPr/>
        </p:nvSpPr>
        <p:spPr>
          <a:xfrm>
            <a:off x="4033865" y="193904"/>
            <a:ext cx="412427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</a:rPr>
              <a:t>Types of hearing loss</a:t>
            </a:r>
            <a:endParaRPr lang="en-US" sz="6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95E42EA8-D1AB-4967-B94C-657D5E0707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4AEECCE-66EF-4EBC-A137-8BF678F4C4CD}"/>
              </a:ext>
            </a:extLst>
          </p:cNvPr>
          <p:cNvSpPr txBox="1"/>
          <p:nvPr/>
        </p:nvSpPr>
        <p:spPr>
          <a:xfrm>
            <a:off x="2839071" y="1489870"/>
            <a:ext cx="1708224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93B2"/>
                </a:solidFill>
                <a:latin typeface="+mj-lt"/>
              </a:rPr>
              <a:t>Conductive</a:t>
            </a:r>
            <a:endParaRPr lang="en-US" sz="5400" dirty="0">
              <a:solidFill>
                <a:srgbClr val="0093B2"/>
              </a:solidFill>
              <a:latin typeface="+mj-lt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EBE31B5-E708-4BA9-B18B-496C22D0394D}"/>
              </a:ext>
            </a:extLst>
          </p:cNvPr>
          <p:cNvGrpSpPr/>
          <p:nvPr/>
        </p:nvGrpSpPr>
        <p:grpSpPr>
          <a:xfrm>
            <a:off x="811782" y="3804446"/>
            <a:ext cx="5426182" cy="1534416"/>
            <a:chOff x="-479161" y="2922223"/>
            <a:chExt cx="5426182" cy="1534416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41B9B8E-C712-42C2-B963-D75A6FE150E3}"/>
                </a:ext>
              </a:extLst>
            </p:cNvPr>
            <p:cNvSpPr txBox="1"/>
            <p:nvPr/>
          </p:nvSpPr>
          <p:spPr>
            <a:xfrm>
              <a:off x="-153881" y="3007812"/>
              <a:ext cx="1394613" cy="5298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000" dirty="0">
                  <a:solidFill>
                    <a:srgbClr val="0093B2"/>
                  </a:solidFill>
                  <a:latin typeface="+mj-lt"/>
                </a:rPr>
                <a:t>Wax blocking</a:t>
              </a:r>
              <a:br>
                <a:rPr lang="en-US" sz="2000" dirty="0">
                  <a:solidFill>
                    <a:srgbClr val="0093B2"/>
                  </a:solidFill>
                  <a:latin typeface="+mj-lt"/>
                </a:rPr>
              </a:br>
              <a:r>
                <a:rPr lang="en-US" sz="2000" dirty="0">
                  <a:solidFill>
                    <a:srgbClr val="0093B2"/>
                  </a:solidFill>
                  <a:latin typeface="+mj-lt"/>
                </a:rPr>
                <a:t>the ear canal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1D2726B-EB8A-4C59-8C8A-CC65177B7490}"/>
                </a:ext>
              </a:extLst>
            </p:cNvPr>
            <p:cNvSpPr txBox="1"/>
            <p:nvPr/>
          </p:nvSpPr>
          <p:spPr>
            <a:xfrm>
              <a:off x="-479161" y="3843098"/>
              <a:ext cx="1720599" cy="5298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en-US" sz="2000" dirty="0">
                  <a:solidFill>
                    <a:srgbClr val="0093B2"/>
                  </a:solidFill>
                  <a:latin typeface="+mj-lt"/>
                </a:rPr>
                <a:t>Something stuck</a:t>
              </a:r>
              <a:br>
                <a:rPr lang="en-US" sz="2000" dirty="0">
                  <a:solidFill>
                    <a:srgbClr val="0093B2"/>
                  </a:solidFill>
                  <a:latin typeface="+mj-lt"/>
                </a:rPr>
              </a:br>
              <a:r>
                <a:rPr lang="en-US" sz="2000" dirty="0">
                  <a:solidFill>
                    <a:srgbClr val="0093B2"/>
                  </a:solidFill>
                  <a:latin typeface="+mj-lt"/>
                </a:rPr>
                <a:t>in your ear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E356EAA-6495-4F48-8595-A0CDAA0F6331}"/>
                </a:ext>
              </a:extLst>
            </p:cNvPr>
            <p:cNvSpPr txBox="1"/>
            <p:nvPr/>
          </p:nvSpPr>
          <p:spPr>
            <a:xfrm>
              <a:off x="3188764" y="2989993"/>
              <a:ext cx="1446293" cy="52982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dirty="0">
                  <a:solidFill>
                    <a:srgbClr val="0093B2"/>
                  </a:solidFill>
                  <a:latin typeface="+mj-lt"/>
                </a:rPr>
                <a:t>A hole in </a:t>
              </a:r>
              <a:br>
                <a:rPr lang="en-US" sz="2000" dirty="0">
                  <a:solidFill>
                    <a:srgbClr val="0093B2"/>
                  </a:solidFill>
                  <a:latin typeface="+mj-lt"/>
                </a:rPr>
              </a:br>
              <a:r>
                <a:rPr lang="en-US" sz="2000" dirty="0">
                  <a:solidFill>
                    <a:srgbClr val="0093B2"/>
                  </a:solidFill>
                  <a:latin typeface="+mj-lt"/>
                </a:rPr>
                <a:t>the ear drum 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A075543-8DE5-4D27-BA37-6D416EB88553}"/>
                </a:ext>
              </a:extLst>
            </p:cNvPr>
            <p:cNvSpPr txBox="1"/>
            <p:nvPr/>
          </p:nvSpPr>
          <p:spPr>
            <a:xfrm>
              <a:off x="3188764" y="3768245"/>
              <a:ext cx="1758257" cy="6883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dirty="0">
                  <a:solidFill>
                    <a:srgbClr val="0093B2"/>
                  </a:solidFill>
                  <a:latin typeface="+mj-lt"/>
                </a:rPr>
                <a:t>Fluid in the</a:t>
              </a:r>
              <a:br>
                <a:rPr lang="en-US" sz="2000" dirty="0">
                  <a:solidFill>
                    <a:srgbClr val="0093B2"/>
                  </a:solidFill>
                  <a:latin typeface="+mj-lt"/>
                </a:rPr>
              </a:br>
              <a:r>
                <a:rPr lang="en-US" sz="2000" dirty="0">
                  <a:solidFill>
                    <a:srgbClr val="0093B2"/>
                  </a:solidFill>
                  <a:latin typeface="+mj-lt"/>
                </a:rPr>
                <a:t>middle ear space</a:t>
              </a:r>
              <a:br>
                <a:rPr lang="en-US" sz="2000" dirty="0">
                  <a:solidFill>
                    <a:srgbClr val="0093B2"/>
                  </a:solidFill>
                  <a:latin typeface="+mj-lt"/>
                </a:rPr>
              </a:br>
              <a:r>
                <a:rPr lang="en-US" sz="1400" dirty="0">
                  <a:solidFill>
                    <a:schemeClr val="accent5"/>
                  </a:solidFill>
                </a:rPr>
                <a:t>due to an infection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DD2592-95E5-432C-BC31-DFB2E586E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66" t="972" r="1831" b="30013"/>
            <a:stretch/>
          </p:blipFill>
          <p:spPr>
            <a:xfrm>
              <a:off x="1341302" y="2922344"/>
              <a:ext cx="754904" cy="700760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Picture 18">
              <a:extLst>
                <a:ext uri="{FF2B5EF4-FFF2-40B4-BE49-F238E27FC236}">
                  <a16:creationId xmlns:a16="http://schemas.microsoft.com/office/drawing/2014/main" id="{CE30F552-6680-4ABC-887E-219D3364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59" t="999" r="2356" b="31974"/>
            <a:stretch/>
          </p:blipFill>
          <p:spPr>
            <a:xfrm>
              <a:off x="1350510" y="3768245"/>
              <a:ext cx="745696" cy="679532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4" name="Picture 22">
              <a:extLst>
                <a:ext uri="{FF2B5EF4-FFF2-40B4-BE49-F238E27FC236}">
                  <a16:creationId xmlns:a16="http://schemas.microsoft.com/office/drawing/2014/main" id="{87918D19-CE6A-496E-8E73-6DAFD948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9785" y="2922223"/>
              <a:ext cx="631396" cy="665365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9EE0E8F7-4052-44AD-ABEA-F045D38D7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07" t="1782" r="2771" b="30013"/>
            <a:stretch/>
          </p:blipFill>
          <p:spPr>
            <a:xfrm>
              <a:off x="2239667" y="3770985"/>
              <a:ext cx="731204" cy="682916"/>
            </a:xfrm>
            <a:prstGeom prst="rect">
              <a:avLst/>
            </a:prstGeom>
            <a:effectLst>
              <a:outerShdw dist="63500" dir="2700000" algn="t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9931536B-4FCB-428A-B0F9-D1B42EB500C6}"/>
              </a:ext>
            </a:extLst>
          </p:cNvPr>
          <p:cNvSpPr txBox="1"/>
          <p:nvPr/>
        </p:nvSpPr>
        <p:spPr>
          <a:xfrm>
            <a:off x="7476606" y="1489869"/>
            <a:ext cx="2117311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accent1"/>
                </a:solidFill>
                <a:latin typeface="+mj-lt"/>
              </a:rPr>
              <a:t>Sensorineural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C68A91D-4A29-47D3-8DCB-EEB72385EAE4}"/>
              </a:ext>
            </a:extLst>
          </p:cNvPr>
          <p:cNvSpPr txBox="1"/>
          <p:nvPr/>
        </p:nvSpPr>
        <p:spPr>
          <a:xfrm>
            <a:off x="6651079" y="2663583"/>
            <a:ext cx="3768364" cy="6832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>
                <a:solidFill>
                  <a:schemeClr val="accent5"/>
                </a:solidFill>
              </a:rPr>
              <a:t>A sensorineural hearing loss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is caused by damage to the inner ear 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or the pathways to the brain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8C6A0B5-2890-457A-8E6E-BD76750210E1}"/>
              </a:ext>
            </a:extLst>
          </p:cNvPr>
          <p:cNvSpPr txBox="1"/>
          <p:nvPr/>
        </p:nvSpPr>
        <p:spPr>
          <a:xfrm>
            <a:off x="1488660" y="2658454"/>
            <a:ext cx="4277140" cy="8802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>
                <a:solidFill>
                  <a:schemeClr val="accent5"/>
                </a:solidFill>
              </a:rPr>
              <a:t>A conductive hearing loss is caused 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by anything that makes it difficult for sound waves to get through to the inner ear. 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Some causes could be…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87D18B6-422A-40A8-B620-720750DA6436}"/>
              </a:ext>
            </a:extLst>
          </p:cNvPr>
          <p:cNvSpPr txBox="1"/>
          <p:nvPr/>
        </p:nvSpPr>
        <p:spPr>
          <a:xfrm>
            <a:off x="7012123" y="3519812"/>
            <a:ext cx="3046278" cy="704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This can occur before</a:t>
            </a:r>
            <a:br>
              <a:rPr lang="en-US" sz="2800" dirty="0">
                <a:solidFill>
                  <a:schemeClr val="accent1"/>
                </a:solidFill>
                <a:latin typeface="+mj-lt"/>
              </a:rPr>
            </a:br>
            <a:r>
              <a:rPr lang="en-US" sz="2800" dirty="0">
                <a:solidFill>
                  <a:schemeClr val="accent1"/>
                </a:solidFill>
                <a:latin typeface="+mj-lt"/>
              </a:rPr>
              <a:t>or after birth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F63733B-30CF-45B5-B464-08B69B2191B6}"/>
              </a:ext>
            </a:extLst>
          </p:cNvPr>
          <p:cNvGrpSpPr/>
          <p:nvPr/>
        </p:nvGrpSpPr>
        <p:grpSpPr>
          <a:xfrm>
            <a:off x="3488385" y="2168265"/>
            <a:ext cx="393434" cy="373477"/>
            <a:chOff x="5556521" y="4589655"/>
            <a:chExt cx="393434" cy="373477"/>
          </a:xfrm>
        </p:grpSpPr>
        <p:sp>
          <p:nvSpPr>
            <p:cNvPr id="56" name="Graphique 11">
              <a:extLst>
                <a:ext uri="{FF2B5EF4-FFF2-40B4-BE49-F238E27FC236}">
                  <a16:creationId xmlns:a16="http://schemas.microsoft.com/office/drawing/2014/main" id="{4977B0BA-53B9-451B-9AF0-B0A8F02943D3}"/>
                </a:ext>
              </a:extLst>
            </p:cNvPr>
            <p:cNvSpPr/>
            <p:nvPr/>
          </p:nvSpPr>
          <p:spPr>
            <a:xfrm rot="2374533">
              <a:off x="5556521" y="4589655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rgbClr val="0093B2"/>
            </a:solidFill>
            <a:ln w="5502" cap="flat">
              <a:noFill/>
              <a:prstDash val="solid"/>
              <a:miter/>
            </a:ln>
            <a:effectLst>
              <a:outerShdw dist="38100" dir="372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Graphique 34">
              <a:extLst>
                <a:ext uri="{FF2B5EF4-FFF2-40B4-BE49-F238E27FC236}">
                  <a16:creationId xmlns:a16="http://schemas.microsoft.com/office/drawing/2014/main" id="{7E049EEF-B055-4DFB-9AF8-C1A8E62EB072}"/>
                </a:ext>
              </a:extLst>
            </p:cNvPr>
            <p:cNvSpPr/>
            <p:nvPr/>
          </p:nvSpPr>
          <p:spPr>
            <a:xfrm rot="9900000">
              <a:off x="5704545" y="4769799"/>
              <a:ext cx="140244" cy="89386"/>
            </a:xfrm>
            <a:custGeom>
              <a:avLst/>
              <a:gdLst>
                <a:gd name="connsiteX0" fmla="*/ 16858 w 300038"/>
                <a:gd name="connsiteY0" fmla="*/ 139634 h 191233"/>
                <a:gd name="connsiteX1" fmla="*/ 139461 w 300038"/>
                <a:gd name="connsiteY1" fmla="*/ 42682 h 191233"/>
                <a:gd name="connsiteX2" fmla="*/ 171872 w 300038"/>
                <a:gd name="connsiteY2" fmla="*/ 24547 h 191233"/>
                <a:gd name="connsiteX3" fmla="*/ 204481 w 300038"/>
                <a:gd name="connsiteY3" fmla="*/ 25668 h 191233"/>
                <a:gd name="connsiteX4" fmla="*/ 222071 w 300038"/>
                <a:gd name="connsiteY4" fmla="*/ 58475 h 191233"/>
                <a:gd name="connsiteX5" fmla="*/ 240568 w 300038"/>
                <a:gd name="connsiteY5" fmla="*/ 98007 h 191233"/>
                <a:gd name="connsiteX6" fmla="*/ 282375 w 300038"/>
                <a:gd name="connsiteY6" fmla="*/ 187327 h 191233"/>
                <a:gd name="connsiteX7" fmla="*/ 299454 w 300038"/>
                <a:gd name="connsiteY7" fmla="*/ 177336 h 191233"/>
                <a:gd name="connsiteX8" fmla="*/ 259015 w 300038"/>
                <a:gd name="connsiteY8" fmla="*/ 90935 h 191233"/>
                <a:gd name="connsiteX9" fmla="*/ 238458 w 300038"/>
                <a:gd name="connsiteY9" fmla="*/ 47001 h 191233"/>
                <a:gd name="connsiteX10" fmla="*/ 219285 w 300038"/>
                <a:gd name="connsiteY10" fmla="*/ 12546 h 191233"/>
                <a:gd name="connsiteX11" fmla="*/ 146962 w 300038"/>
                <a:gd name="connsiteY11" fmla="*/ 15381 h 191233"/>
                <a:gd name="connsiteX12" fmla="*/ 75547 w 300038"/>
                <a:gd name="connsiteY12" fmla="*/ 62102 h 191233"/>
                <a:gd name="connsiteX13" fmla="*/ 2878 w 300038"/>
                <a:gd name="connsiteY13" fmla="*/ 125637 h 191233"/>
                <a:gd name="connsiteX14" fmla="*/ 16858 w 300038"/>
                <a:gd name="connsiteY14" fmla="*/ 139634 h 191233"/>
                <a:gd name="connsiteX15" fmla="*/ 16858 w 300038"/>
                <a:gd name="connsiteY15" fmla="*/ 139634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038" h="191233">
                  <a:moveTo>
                    <a:pt x="16858" y="139634"/>
                  </a:moveTo>
                  <a:cubicBezTo>
                    <a:pt x="53604" y="102393"/>
                    <a:pt x="94670" y="69751"/>
                    <a:pt x="139461" y="42682"/>
                  </a:cubicBezTo>
                  <a:cubicBezTo>
                    <a:pt x="150012" y="36302"/>
                    <a:pt x="160695" y="29757"/>
                    <a:pt x="171872" y="24547"/>
                  </a:cubicBezTo>
                  <a:cubicBezTo>
                    <a:pt x="182456" y="19618"/>
                    <a:pt x="195463" y="15991"/>
                    <a:pt x="204481" y="25668"/>
                  </a:cubicBezTo>
                  <a:cubicBezTo>
                    <a:pt x="212707" y="34488"/>
                    <a:pt x="217043" y="47726"/>
                    <a:pt x="222071" y="58475"/>
                  </a:cubicBezTo>
                  <a:cubicBezTo>
                    <a:pt x="228236" y="71647"/>
                    <a:pt x="234402" y="84835"/>
                    <a:pt x="240568" y="98007"/>
                  </a:cubicBezTo>
                  <a:cubicBezTo>
                    <a:pt x="254498" y="127780"/>
                    <a:pt x="268445" y="157553"/>
                    <a:pt x="282375" y="187327"/>
                  </a:cubicBezTo>
                  <a:cubicBezTo>
                    <a:pt x="287766" y="198850"/>
                    <a:pt x="304829" y="188810"/>
                    <a:pt x="299454" y="177336"/>
                  </a:cubicBezTo>
                  <a:cubicBezTo>
                    <a:pt x="285969" y="148536"/>
                    <a:pt x="272500" y="119735"/>
                    <a:pt x="259015" y="90935"/>
                  </a:cubicBezTo>
                  <a:cubicBezTo>
                    <a:pt x="252157" y="76296"/>
                    <a:pt x="245316" y="61640"/>
                    <a:pt x="238458" y="47001"/>
                  </a:cubicBezTo>
                  <a:cubicBezTo>
                    <a:pt x="232935" y="35197"/>
                    <a:pt x="228088" y="22388"/>
                    <a:pt x="219285" y="12546"/>
                  </a:cubicBezTo>
                  <a:cubicBezTo>
                    <a:pt x="198694" y="-10485"/>
                    <a:pt x="169218" y="2902"/>
                    <a:pt x="146962" y="15381"/>
                  </a:cubicBezTo>
                  <a:cubicBezTo>
                    <a:pt x="122152" y="29345"/>
                    <a:pt x="98280" y="44957"/>
                    <a:pt x="75547" y="62102"/>
                  </a:cubicBezTo>
                  <a:cubicBezTo>
                    <a:pt x="49796" y="81505"/>
                    <a:pt x="25513" y="102689"/>
                    <a:pt x="2878" y="125637"/>
                  </a:cubicBezTo>
                  <a:cubicBezTo>
                    <a:pt x="-6073" y="134721"/>
                    <a:pt x="7906" y="148717"/>
                    <a:pt x="16858" y="139634"/>
                  </a:cubicBezTo>
                  <a:lnTo>
                    <a:pt x="16858" y="139634"/>
                  </a:ln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9ED82075-A9D2-4DBC-AE3A-324DAF5E045E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4648199"/>
              <a:ext cx="0" cy="219074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1C61289F-0692-4D04-9750-78DBF8720D05}"/>
              </a:ext>
            </a:extLst>
          </p:cNvPr>
          <p:cNvGrpSpPr/>
          <p:nvPr/>
        </p:nvGrpSpPr>
        <p:grpSpPr>
          <a:xfrm>
            <a:off x="8338544" y="2168265"/>
            <a:ext cx="393434" cy="373477"/>
            <a:chOff x="5556521" y="4589655"/>
            <a:chExt cx="393434" cy="373477"/>
          </a:xfrm>
        </p:grpSpPr>
        <p:sp>
          <p:nvSpPr>
            <p:cNvPr id="60" name="Graphique 11">
              <a:extLst>
                <a:ext uri="{FF2B5EF4-FFF2-40B4-BE49-F238E27FC236}">
                  <a16:creationId xmlns:a16="http://schemas.microsoft.com/office/drawing/2014/main" id="{EDD7AF10-859E-4844-B79E-9EDEA022F9B2}"/>
                </a:ext>
              </a:extLst>
            </p:cNvPr>
            <p:cNvSpPr/>
            <p:nvPr/>
          </p:nvSpPr>
          <p:spPr>
            <a:xfrm rot="2374533">
              <a:off x="5556521" y="4589655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chemeClr val="accent1"/>
            </a:solidFill>
            <a:ln w="5502" cap="flat">
              <a:noFill/>
              <a:prstDash val="solid"/>
              <a:miter/>
            </a:ln>
            <a:effectLst>
              <a:outerShdw dist="38100" dir="372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Graphique 34">
              <a:extLst>
                <a:ext uri="{FF2B5EF4-FFF2-40B4-BE49-F238E27FC236}">
                  <a16:creationId xmlns:a16="http://schemas.microsoft.com/office/drawing/2014/main" id="{33874311-AD7E-416D-921B-4B13398180FF}"/>
                </a:ext>
              </a:extLst>
            </p:cNvPr>
            <p:cNvSpPr/>
            <p:nvPr/>
          </p:nvSpPr>
          <p:spPr>
            <a:xfrm rot="9900000">
              <a:off x="5704545" y="4769799"/>
              <a:ext cx="140244" cy="89386"/>
            </a:xfrm>
            <a:custGeom>
              <a:avLst/>
              <a:gdLst>
                <a:gd name="connsiteX0" fmla="*/ 16858 w 300038"/>
                <a:gd name="connsiteY0" fmla="*/ 139634 h 191233"/>
                <a:gd name="connsiteX1" fmla="*/ 139461 w 300038"/>
                <a:gd name="connsiteY1" fmla="*/ 42682 h 191233"/>
                <a:gd name="connsiteX2" fmla="*/ 171872 w 300038"/>
                <a:gd name="connsiteY2" fmla="*/ 24547 h 191233"/>
                <a:gd name="connsiteX3" fmla="*/ 204481 w 300038"/>
                <a:gd name="connsiteY3" fmla="*/ 25668 h 191233"/>
                <a:gd name="connsiteX4" fmla="*/ 222071 w 300038"/>
                <a:gd name="connsiteY4" fmla="*/ 58475 h 191233"/>
                <a:gd name="connsiteX5" fmla="*/ 240568 w 300038"/>
                <a:gd name="connsiteY5" fmla="*/ 98007 h 191233"/>
                <a:gd name="connsiteX6" fmla="*/ 282375 w 300038"/>
                <a:gd name="connsiteY6" fmla="*/ 187327 h 191233"/>
                <a:gd name="connsiteX7" fmla="*/ 299454 w 300038"/>
                <a:gd name="connsiteY7" fmla="*/ 177336 h 191233"/>
                <a:gd name="connsiteX8" fmla="*/ 259015 w 300038"/>
                <a:gd name="connsiteY8" fmla="*/ 90935 h 191233"/>
                <a:gd name="connsiteX9" fmla="*/ 238458 w 300038"/>
                <a:gd name="connsiteY9" fmla="*/ 47001 h 191233"/>
                <a:gd name="connsiteX10" fmla="*/ 219285 w 300038"/>
                <a:gd name="connsiteY10" fmla="*/ 12546 h 191233"/>
                <a:gd name="connsiteX11" fmla="*/ 146962 w 300038"/>
                <a:gd name="connsiteY11" fmla="*/ 15381 h 191233"/>
                <a:gd name="connsiteX12" fmla="*/ 75547 w 300038"/>
                <a:gd name="connsiteY12" fmla="*/ 62102 h 191233"/>
                <a:gd name="connsiteX13" fmla="*/ 2878 w 300038"/>
                <a:gd name="connsiteY13" fmla="*/ 125637 h 191233"/>
                <a:gd name="connsiteX14" fmla="*/ 16858 w 300038"/>
                <a:gd name="connsiteY14" fmla="*/ 139634 h 191233"/>
                <a:gd name="connsiteX15" fmla="*/ 16858 w 300038"/>
                <a:gd name="connsiteY15" fmla="*/ 139634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038" h="191233">
                  <a:moveTo>
                    <a:pt x="16858" y="139634"/>
                  </a:moveTo>
                  <a:cubicBezTo>
                    <a:pt x="53604" y="102393"/>
                    <a:pt x="94670" y="69751"/>
                    <a:pt x="139461" y="42682"/>
                  </a:cubicBezTo>
                  <a:cubicBezTo>
                    <a:pt x="150012" y="36302"/>
                    <a:pt x="160695" y="29757"/>
                    <a:pt x="171872" y="24547"/>
                  </a:cubicBezTo>
                  <a:cubicBezTo>
                    <a:pt x="182456" y="19618"/>
                    <a:pt x="195463" y="15991"/>
                    <a:pt x="204481" y="25668"/>
                  </a:cubicBezTo>
                  <a:cubicBezTo>
                    <a:pt x="212707" y="34488"/>
                    <a:pt x="217043" y="47726"/>
                    <a:pt x="222071" y="58475"/>
                  </a:cubicBezTo>
                  <a:cubicBezTo>
                    <a:pt x="228236" y="71647"/>
                    <a:pt x="234402" y="84835"/>
                    <a:pt x="240568" y="98007"/>
                  </a:cubicBezTo>
                  <a:cubicBezTo>
                    <a:pt x="254498" y="127780"/>
                    <a:pt x="268445" y="157553"/>
                    <a:pt x="282375" y="187327"/>
                  </a:cubicBezTo>
                  <a:cubicBezTo>
                    <a:pt x="287766" y="198850"/>
                    <a:pt x="304829" y="188810"/>
                    <a:pt x="299454" y="177336"/>
                  </a:cubicBezTo>
                  <a:cubicBezTo>
                    <a:pt x="285969" y="148536"/>
                    <a:pt x="272500" y="119735"/>
                    <a:pt x="259015" y="90935"/>
                  </a:cubicBezTo>
                  <a:cubicBezTo>
                    <a:pt x="252157" y="76296"/>
                    <a:pt x="245316" y="61640"/>
                    <a:pt x="238458" y="47001"/>
                  </a:cubicBezTo>
                  <a:cubicBezTo>
                    <a:pt x="232935" y="35197"/>
                    <a:pt x="228088" y="22388"/>
                    <a:pt x="219285" y="12546"/>
                  </a:cubicBezTo>
                  <a:cubicBezTo>
                    <a:pt x="198694" y="-10485"/>
                    <a:pt x="169218" y="2902"/>
                    <a:pt x="146962" y="15381"/>
                  </a:cubicBezTo>
                  <a:cubicBezTo>
                    <a:pt x="122152" y="29345"/>
                    <a:pt x="98280" y="44957"/>
                    <a:pt x="75547" y="62102"/>
                  </a:cubicBezTo>
                  <a:cubicBezTo>
                    <a:pt x="49796" y="81505"/>
                    <a:pt x="25513" y="102689"/>
                    <a:pt x="2878" y="125637"/>
                  </a:cubicBezTo>
                  <a:cubicBezTo>
                    <a:pt x="-6073" y="134721"/>
                    <a:pt x="7906" y="148717"/>
                    <a:pt x="16858" y="139634"/>
                  </a:cubicBezTo>
                  <a:lnTo>
                    <a:pt x="16858" y="139634"/>
                  </a:ln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485EA0A5-0947-4C6C-8C88-2579E0D2E5C9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4648199"/>
              <a:ext cx="0" cy="219074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BF39B0E-D21E-4556-A14C-9C97E25C79F4}"/>
              </a:ext>
            </a:extLst>
          </p:cNvPr>
          <p:cNvGrpSpPr/>
          <p:nvPr/>
        </p:nvGrpSpPr>
        <p:grpSpPr>
          <a:xfrm>
            <a:off x="7614985" y="4397585"/>
            <a:ext cx="2031924" cy="2031920"/>
            <a:chOff x="4283905" y="4344986"/>
            <a:chExt cx="2068517" cy="2068514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1E6C1F22-03C7-4C34-9A00-0E34426343FA}"/>
                </a:ext>
              </a:extLst>
            </p:cNvPr>
            <p:cNvSpPr/>
            <p:nvPr/>
          </p:nvSpPr>
          <p:spPr>
            <a:xfrm>
              <a:off x="4283905" y="4344986"/>
              <a:ext cx="2068517" cy="2068514"/>
            </a:xfrm>
            <a:prstGeom prst="ellipse">
              <a:avLst/>
            </a:prstGeom>
            <a:solidFill>
              <a:srgbClr val="8BBC07"/>
            </a:solidFill>
            <a:ln w="13921" cap="flat">
              <a:noFill/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47EF09FD-62AD-48F3-B8DA-5F467CE5D68A}"/>
                </a:ext>
              </a:extLst>
            </p:cNvPr>
            <p:cNvSpPr/>
            <p:nvPr/>
          </p:nvSpPr>
          <p:spPr>
            <a:xfrm>
              <a:off x="4445076" y="4506156"/>
              <a:ext cx="1746174" cy="1746174"/>
            </a:xfrm>
            <a:prstGeom prst="ellipse">
              <a:avLst/>
            </a:prstGeom>
            <a:ln>
              <a:noFill/>
            </a:ln>
            <a:effectLst>
              <a:outerShdw dist="50800" dir="13200000" algn="r" rotWithShape="0">
                <a:srgbClr val="00446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Graphique 7">
              <a:extLst>
                <a:ext uri="{FF2B5EF4-FFF2-40B4-BE49-F238E27FC236}">
                  <a16:creationId xmlns:a16="http://schemas.microsoft.com/office/drawing/2014/main" id="{25824206-83CA-4748-B077-74F2B071D13A}"/>
                </a:ext>
              </a:extLst>
            </p:cNvPr>
            <p:cNvSpPr/>
            <p:nvPr/>
          </p:nvSpPr>
          <p:spPr>
            <a:xfrm>
              <a:off x="4445076" y="4507343"/>
              <a:ext cx="1743802" cy="1743801"/>
            </a:xfrm>
            <a:prstGeom prst="ellipse">
              <a:avLst/>
            </a:prstGeom>
            <a:blipFill>
              <a:blip r:embed="rId9"/>
              <a:srcRect/>
              <a:stretch>
                <a:fillRect l="-30949" t="-9967" r="-35717" b="-1201"/>
              </a:stretch>
            </a:blipFill>
            <a:ln w="63500" cap="flat">
              <a:noFill/>
              <a:prstDash val="solid"/>
              <a:miter/>
            </a:ln>
            <a:effectLst>
              <a:outerShdw dist="50800" dir="2700000" algn="tl" rotWithShape="0">
                <a:schemeClr val="accent5"/>
              </a:outerShdw>
            </a:effectLst>
          </p:spPr>
          <p:txBody>
            <a:bodyPr rtlCol="0" anchor="ctr"/>
            <a:lstStyle/>
            <a:p>
              <a:endParaRPr lang="fr-FR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811908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e 51">
            <a:extLst>
              <a:ext uri="{FF2B5EF4-FFF2-40B4-BE49-F238E27FC236}">
                <a16:creationId xmlns:a16="http://schemas.microsoft.com/office/drawing/2014/main" id="{6FC685BC-CA5F-451B-B655-6AB0324F4567}"/>
              </a:ext>
            </a:extLst>
          </p:cNvPr>
          <p:cNvGrpSpPr/>
          <p:nvPr/>
        </p:nvGrpSpPr>
        <p:grpSpPr>
          <a:xfrm rot="10800000">
            <a:off x="-7939" y="-1"/>
            <a:ext cx="12204701" cy="2363496"/>
            <a:chOff x="-1587" y="5634592"/>
            <a:chExt cx="12204701" cy="2943235"/>
          </a:xfrm>
          <a:solidFill>
            <a:schemeClr val="accent5"/>
          </a:solidFill>
        </p:grpSpPr>
        <p:sp>
          <p:nvSpPr>
            <p:cNvPr id="79" name="Graphique 12">
              <a:extLst>
                <a:ext uri="{FF2B5EF4-FFF2-40B4-BE49-F238E27FC236}">
                  <a16:creationId xmlns:a16="http://schemas.microsoft.com/office/drawing/2014/main" id="{E14AE8CA-4F40-477B-8BA2-B0FED3C61124}"/>
                </a:ext>
              </a:extLst>
            </p:cNvPr>
            <p:cNvSpPr/>
            <p:nvPr/>
          </p:nvSpPr>
          <p:spPr>
            <a:xfrm>
              <a:off x="-1587" y="5634592"/>
              <a:ext cx="12204701" cy="200749"/>
            </a:xfrm>
            <a:custGeom>
              <a:avLst/>
              <a:gdLst>
                <a:gd name="connsiteX0" fmla="*/ 12189142 w 12192000"/>
                <a:gd name="connsiteY0" fmla="*/ 53945 h 209441"/>
                <a:gd name="connsiteX1" fmla="*/ 12068428 w 12192000"/>
                <a:gd name="connsiteY1" fmla="*/ 3172 h 209441"/>
                <a:gd name="connsiteX2" fmla="*/ 11947714 w 12192000"/>
                <a:gd name="connsiteY2" fmla="*/ 53945 h 209441"/>
                <a:gd name="connsiteX3" fmla="*/ 11827000 w 12192000"/>
                <a:gd name="connsiteY3" fmla="*/ 3172 h 209441"/>
                <a:gd name="connsiteX4" fmla="*/ 11706286 w 12192000"/>
                <a:gd name="connsiteY4" fmla="*/ 53945 h 209441"/>
                <a:gd name="connsiteX5" fmla="*/ 11585635 w 12192000"/>
                <a:gd name="connsiteY5" fmla="*/ 3172 h 209441"/>
                <a:gd name="connsiteX6" fmla="*/ 11464921 w 12192000"/>
                <a:gd name="connsiteY6" fmla="*/ 53945 h 209441"/>
                <a:gd name="connsiteX7" fmla="*/ 11344270 w 12192000"/>
                <a:gd name="connsiteY7" fmla="*/ 3172 h 209441"/>
                <a:gd name="connsiteX8" fmla="*/ 11223620 w 12192000"/>
                <a:gd name="connsiteY8" fmla="*/ 53945 h 209441"/>
                <a:gd name="connsiteX9" fmla="*/ 11102969 w 12192000"/>
                <a:gd name="connsiteY9" fmla="*/ 3172 h 209441"/>
                <a:gd name="connsiteX10" fmla="*/ 10982318 w 12192000"/>
                <a:gd name="connsiteY10" fmla="*/ 53945 h 209441"/>
                <a:gd name="connsiteX11" fmla="*/ 10861668 w 12192000"/>
                <a:gd name="connsiteY11" fmla="*/ 3172 h 209441"/>
                <a:gd name="connsiteX12" fmla="*/ 10741017 w 12192000"/>
                <a:gd name="connsiteY12" fmla="*/ 53945 h 209441"/>
                <a:gd name="connsiteX13" fmla="*/ 10620366 w 12192000"/>
                <a:gd name="connsiteY13" fmla="*/ 3172 h 209441"/>
                <a:gd name="connsiteX14" fmla="*/ 10499716 w 12192000"/>
                <a:gd name="connsiteY14" fmla="*/ 53945 h 209441"/>
                <a:gd name="connsiteX15" fmla="*/ 10379065 w 12192000"/>
                <a:gd name="connsiteY15" fmla="*/ 3172 h 209441"/>
                <a:gd name="connsiteX16" fmla="*/ 10258415 w 12192000"/>
                <a:gd name="connsiteY16" fmla="*/ 53945 h 209441"/>
                <a:gd name="connsiteX17" fmla="*/ 10137764 w 12192000"/>
                <a:gd name="connsiteY17" fmla="*/ 3172 h 209441"/>
                <a:gd name="connsiteX18" fmla="*/ 10017113 w 12192000"/>
                <a:gd name="connsiteY18" fmla="*/ 53945 h 209441"/>
                <a:gd name="connsiteX19" fmla="*/ 9896463 w 12192000"/>
                <a:gd name="connsiteY19" fmla="*/ 3172 h 209441"/>
                <a:gd name="connsiteX20" fmla="*/ 9775812 w 12192000"/>
                <a:gd name="connsiteY20" fmla="*/ 53945 h 209441"/>
                <a:gd name="connsiteX21" fmla="*/ 9655161 w 12192000"/>
                <a:gd name="connsiteY21" fmla="*/ 3172 h 209441"/>
                <a:gd name="connsiteX22" fmla="*/ 9534510 w 12192000"/>
                <a:gd name="connsiteY22" fmla="*/ 53945 h 209441"/>
                <a:gd name="connsiteX23" fmla="*/ 9413860 w 12192000"/>
                <a:gd name="connsiteY23" fmla="*/ 3172 h 209441"/>
                <a:gd name="connsiteX24" fmla="*/ 9293209 w 12192000"/>
                <a:gd name="connsiteY24" fmla="*/ 53945 h 209441"/>
                <a:gd name="connsiteX25" fmla="*/ 9172558 w 12192000"/>
                <a:gd name="connsiteY25" fmla="*/ 3172 h 209441"/>
                <a:gd name="connsiteX26" fmla="*/ 9051907 w 12192000"/>
                <a:gd name="connsiteY26" fmla="*/ 53945 h 209441"/>
                <a:gd name="connsiteX27" fmla="*/ 8931257 w 12192000"/>
                <a:gd name="connsiteY27" fmla="*/ 3172 h 209441"/>
                <a:gd name="connsiteX28" fmla="*/ 8810607 w 12192000"/>
                <a:gd name="connsiteY28" fmla="*/ 53945 h 209441"/>
                <a:gd name="connsiteX29" fmla="*/ 8689956 w 12192000"/>
                <a:gd name="connsiteY29" fmla="*/ 3172 h 209441"/>
                <a:gd name="connsiteX30" fmla="*/ 8569305 w 12192000"/>
                <a:gd name="connsiteY30" fmla="*/ 53945 h 209441"/>
                <a:gd name="connsiteX31" fmla="*/ 8448655 w 12192000"/>
                <a:gd name="connsiteY31" fmla="*/ 3172 h 209441"/>
                <a:gd name="connsiteX32" fmla="*/ 8328004 w 12192000"/>
                <a:gd name="connsiteY32" fmla="*/ 53945 h 209441"/>
                <a:gd name="connsiteX33" fmla="*/ 8207353 w 12192000"/>
                <a:gd name="connsiteY33" fmla="*/ 3172 h 209441"/>
                <a:gd name="connsiteX34" fmla="*/ 8086703 w 12192000"/>
                <a:gd name="connsiteY34" fmla="*/ 53945 h 209441"/>
                <a:gd name="connsiteX35" fmla="*/ 7966052 w 12192000"/>
                <a:gd name="connsiteY35" fmla="*/ 3172 h 209441"/>
                <a:gd name="connsiteX36" fmla="*/ 7845401 w 12192000"/>
                <a:gd name="connsiteY36" fmla="*/ 53945 h 209441"/>
                <a:gd name="connsiteX37" fmla="*/ 7724751 w 12192000"/>
                <a:gd name="connsiteY37" fmla="*/ 3172 h 209441"/>
                <a:gd name="connsiteX38" fmla="*/ 7604100 w 12192000"/>
                <a:gd name="connsiteY38" fmla="*/ 53945 h 209441"/>
                <a:gd name="connsiteX39" fmla="*/ 7483450 w 12192000"/>
                <a:gd name="connsiteY39" fmla="*/ 3172 h 209441"/>
                <a:gd name="connsiteX40" fmla="*/ 7362799 w 12192000"/>
                <a:gd name="connsiteY40" fmla="*/ 53945 h 209441"/>
                <a:gd name="connsiteX41" fmla="*/ 7242148 w 12192000"/>
                <a:gd name="connsiteY41" fmla="*/ 3172 h 209441"/>
                <a:gd name="connsiteX42" fmla="*/ 7121561 w 12192000"/>
                <a:gd name="connsiteY42" fmla="*/ 53945 h 209441"/>
                <a:gd name="connsiteX43" fmla="*/ 7000910 w 12192000"/>
                <a:gd name="connsiteY43" fmla="*/ 3172 h 209441"/>
                <a:gd name="connsiteX44" fmla="*/ 6880260 w 12192000"/>
                <a:gd name="connsiteY44" fmla="*/ 53945 h 209441"/>
                <a:gd name="connsiteX45" fmla="*/ 6759609 w 12192000"/>
                <a:gd name="connsiteY45" fmla="*/ 3172 h 209441"/>
                <a:gd name="connsiteX46" fmla="*/ 6638958 w 12192000"/>
                <a:gd name="connsiteY46" fmla="*/ 53945 h 209441"/>
                <a:gd name="connsiteX47" fmla="*/ 6518308 w 12192000"/>
                <a:gd name="connsiteY47" fmla="*/ 3172 h 209441"/>
                <a:gd name="connsiteX48" fmla="*/ 6397657 w 12192000"/>
                <a:gd name="connsiteY48" fmla="*/ 53945 h 209441"/>
                <a:gd name="connsiteX49" fmla="*/ 6277006 w 12192000"/>
                <a:gd name="connsiteY49" fmla="*/ 3172 h 209441"/>
                <a:gd name="connsiteX50" fmla="*/ 6156356 w 12192000"/>
                <a:gd name="connsiteY50" fmla="*/ 53945 h 209441"/>
                <a:gd name="connsiteX51" fmla="*/ 6035705 w 12192000"/>
                <a:gd name="connsiteY51" fmla="*/ 3172 h 209441"/>
                <a:gd name="connsiteX52" fmla="*/ 5915054 w 12192000"/>
                <a:gd name="connsiteY52" fmla="*/ 53945 h 209441"/>
                <a:gd name="connsiteX53" fmla="*/ 5794404 w 12192000"/>
                <a:gd name="connsiteY53" fmla="*/ 3172 h 209441"/>
                <a:gd name="connsiteX54" fmla="*/ 5673753 w 12192000"/>
                <a:gd name="connsiteY54" fmla="*/ 53945 h 209441"/>
                <a:gd name="connsiteX55" fmla="*/ 5553102 w 12192000"/>
                <a:gd name="connsiteY55" fmla="*/ 3172 h 209441"/>
                <a:gd name="connsiteX56" fmla="*/ 5432452 w 12192000"/>
                <a:gd name="connsiteY56" fmla="*/ 53945 h 209441"/>
                <a:gd name="connsiteX57" fmla="*/ 5311801 w 12192000"/>
                <a:gd name="connsiteY57" fmla="*/ 3172 h 209441"/>
                <a:gd name="connsiteX58" fmla="*/ 5191150 w 12192000"/>
                <a:gd name="connsiteY58" fmla="*/ 53945 h 209441"/>
                <a:gd name="connsiteX59" fmla="*/ 5070500 w 12192000"/>
                <a:gd name="connsiteY59" fmla="*/ 3172 h 209441"/>
                <a:gd name="connsiteX60" fmla="*/ 4949849 w 12192000"/>
                <a:gd name="connsiteY60" fmla="*/ 53945 h 209441"/>
                <a:gd name="connsiteX61" fmla="*/ 4829198 w 12192000"/>
                <a:gd name="connsiteY61" fmla="*/ 3172 h 209441"/>
                <a:gd name="connsiteX62" fmla="*/ 4708548 w 12192000"/>
                <a:gd name="connsiteY62" fmla="*/ 53945 h 209441"/>
                <a:gd name="connsiteX63" fmla="*/ 4587897 w 12192000"/>
                <a:gd name="connsiteY63" fmla="*/ 3172 h 209441"/>
                <a:gd name="connsiteX64" fmla="*/ 4467246 w 12192000"/>
                <a:gd name="connsiteY64" fmla="*/ 53945 h 209441"/>
                <a:gd name="connsiteX65" fmla="*/ 4346596 w 12192000"/>
                <a:gd name="connsiteY65" fmla="*/ 3172 h 209441"/>
                <a:gd name="connsiteX66" fmla="*/ 4225945 w 12192000"/>
                <a:gd name="connsiteY66" fmla="*/ 53945 h 209441"/>
                <a:gd name="connsiteX67" fmla="*/ 4105294 w 12192000"/>
                <a:gd name="connsiteY67" fmla="*/ 3172 h 209441"/>
                <a:gd name="connsiteX68" fmla="*/ 3984644 w 12192000"/>
                <a:gd name="connsiteY68" fmla="*/ 53945 h 209441"/>
                <a:gd name="connsiteX69" fmla="*/ 3863993 w 12192000"/>
                <a:gd name="connsiteY69" fmla="*/ 3172 h 209441"/>
                <a:gd name="connsiteX70" fmla="*/ 3743342 w 12192000"/>
                <a:gd name="connsiteY70" fmla="*/ 53945 h 209441"/>
                <a:gd name="connsiteX71" fmla="*/ 3622692 w 12192000"/>
                <a:gd name="connsiteY71" fmla="*/ 3172 h 209441"/>
                <a:gd name="connsiteX72" fmla="*/ 3502041 w 12192000"/>
                <a:gd name="connsiteY72" fmla="*/ 53945 h 209441"/>
                <a:gd name="connsiteX73" fmla="*/ 3381390 w 12192000"/>
                <a:gd name="connsiteY73" fmla="*/ 3172 h 209441"/>
                <a:gd name="connsiteX74" fmla="*/ 3260739 w 12192000"/>
                <a:gd name="connsiteY74" fmla="*/ 53945 h 209441"/>
                <a:gd name="connsiteX75" fmla="*/ 3140089 w 12192000"/>
                <a:gd name="connsiteY75" fmla="*/ 3172 h 209441"/>
                <a:gd name="connsiteX76" fmla="*/ 3019438 w 12192000"/>
                <a:gd name="connsiteY76" fmla="*/ 53945 h 209441"/>
                <a:gd name="connsiteX77" fmla="*/ 2898788 w 12192000"/>
                <a:gd name="connsiteY77" fmla="*/ 3172 h 209441"/>
                <a:gd name="connsiteX78" fmla="*/ 2778137 w 12192000"/>
                <a:gd name="connsiteY78" fmla="*/ 53945 h 209441"/>
                <a:gd name="connsiteX79" fmla="*/ 2657486 w 12192000"/>
                <a:gd name="connsiteY79" fmla="*/ 3172 h 209441"/>
                <a:gd name="connsiteX80" fmla="*/ 2536836 w 12192000"/>
                <a:gd name="connsiteY80" fmla="*/ 53945 h 209441"/>
                <a:gd name="connsiteX81" fmla="*/ 2416185 w 12192000"/>
                <a:gd name="connsiteY81" fmla="*/ 3172 h 209441"/>
                <a:gd name="connsiteX82" fmla="*/ 2295534 w 12192000"/>
                <a:gd name="connsiteY82" fmla="*/ 53945 h 209441"/>
                <a:gd name="connsiteX83" fmla="*/ 2174884 w 12192000"/>
                <a:gd name="connsiteY83" fmla="*/ 3172 h 209441"/>
                <a:gd name="connsiteX84" fmla="*/ 2054233 w 12192000"/>
                <a:gd name="connsiteY84" fmla="*/ 53945 h 209441"/>
                <a:gd name="connsiteX85" fmla="*/ 1933582 w 12192000"/>
                <a:gd name="connsiteY85" fmla="*/ 3172 h 209441"/>
                <a:gd name="connsiteX86" fmla="*/ 1812932 w 12192000"/>
                <a:gd name="connsiteY86" fmla="*/ 53945 h 209441"/>
                <a:gd name="connsiteX87" fmla="*/ 1692281 w 12192000"/>
                <a:gd name="connsiteY87" fmla="*/ 3172 h 209441"/>
                <a:gd name="connsiteX88" fmla="*/ 1571630 w 12192000"/>
                <a:gd name="connsiteY88" fmla="*/ 53945 h 209441"/>
                <a:gd name="connsiteX89" fmla="*/ 1450980 w 12192000"/>
                <a:gd name="connsiteY89" fmla="*/ 3172 h 209441"/>
                <a:gd name="connsiteX90" fmla="*/ 1330329 w 12192000"/>
                <a:gd name="connsiteY90" fmla="*/ 53945 h 209441"/>
                <a:gd name="connsiteX91" fmla="*/ 1209678 w 12192000"/>
                <a:gd name="connsiteY91" fmla="*/ 3172 h 209441"/>
                <a:gd name="connsiteX92" fmla="*/ 1089028 w 12192000"/>
                <a:gd name="connsiteY92" fmla="*/ 53945 h 209441"/>
                <a:gd name="connsiteX93" fmla="*/ 968377 w 12192000"/>
                <a:gd name="connsiteY93" fmla="*/ 3172 h 209441"/>
                <a:gd name="connsiteX94" fmla="*/ 847726 w 12192000"/>
                <a:gd name="connsiteY94" fmla="*/ 53945 h 209441"/>
                <a:gd name="connsiteX95" fmla="*/ 727076 w 12192000"/>
                <a:gd name="connsiteY95" fmla="*/ 3172 h 209441"/>
                <a:gd name="connsiteX96" fmla="*/ 606425 w 12192000"/>
                <a:gd name="connsiteY96" fmla="*/ 53945 h 209441"/>
                <a:gd name="connsiteX97" fmla="*/ 485774 w 12192000"/>
                <a:gd name="connsiteY97" fmla="*/ 3172 h 209441"/>
                <a:gd name="connsiteX98" fmla="*/ 365124 w 12192000"/>
                <a:gd name="connsiteY98" fmla="*/ 53945 h 209441"/>
                <a:gd name="connsiteX99" fmla="*/ 244473 w 12192000"/>
                <a:gd name="connsiteY99" fmla="*/ 3172 h 209441"/>
                <a:gd name="connsiteX100" fmla="*/ 123822 w 12192000"/>
                <a:gd name="connsiteY100" fmla="*/ 53945 h 209441"/>
                <a:gd name="connsiteX101" fmla="*/ 3172 w 12192000"/>
                <a:gd name="connsiteY101" fmla="*/ 3172 h 209441"/>
                <a:gd name="connsiteX102" fmla="*/ 3172 w 12192000"/>
                <a:gd name="connsiteY102" fmla="*/ 211851 h 209441"/>
                <a:gd name="connsiteX103" fmla="*/ 12188825 w 12192000"/>
                <a:gd name="connsiteY103" fmla="*/ 211851 h 209441"/>
                <a:gd name="connsiteX104" fmla="*/ 12188825 w 12192000"/>
                <a:gd name="connsiteY104" fmla="*/ 53945 h 2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92000" h="209441">
                  <a:moveTo>
                    <a:pt x="12189142" y="53945"/>
                  </a:moveTo>
                  <a:cubicBezTo>
                    <a:pt x="12128785" y="53945"/>
                    <a:pt x="12128785" y="3172"/>
                    <a:pt x="12068428" y="3172"/>
                  </a:cubicBezTo>
                  <a:cubicBezTo>
                    <a:pt x="12008071" y="3172"/>
                    <a:pt x="12008071" y="53945"/>
                    <a:pt x="11947714" y="53945"/>
                  </a:cubicBezTo>
                  <a:cubicBezTo>
                    <a:pt x="11887357" y="53945"/>
                    <a:pt x="11887357" y="3172"/>
                    <a:pt x="11827000" y="3172"/>
                  </a:cubicBezTo>
                  <a:cubicBezTo>
                    <a:pt x="11766643" y="3172"/>
                    <a:pt x="11766643" y="53945"/>
                    <a:pt x="11706286" y="53945"/>
                  </a:cubicBezTo>
                  <a:cubicBezTo>
                    <a:pt x="11645929" y="53945"/>
                    <a:pt x="11645929" y="3172"/>
                    <a:pt x="11585635" y="3172"/>
                  </a:cubicBezTo>
                  <a:cubicBezTo>
                    <a:pt x="11525278" y="3172"/>
                    <a:pt x="11525278" y="53945"/>
                    <a:pt x="11464921" y="53945"/>
                  </a:cubicBezTo>
                  <a:cubicBezTo>
                    <a:pt x="11404564" y="53945"/>
                    <a:pt x="11404564" y="3172"/>
                    <a:pt x="11344270" y="3172"/>
                  </a:cubicBezTo>
                  <a:cubicBezTo>
                    <a:pt x="11283913" y="3172"/>
                    <a:pt x="11283913" y="53945"/>
                    <a:pt x="11223620" y="53945"/>
                  </a:cubicBezTo>
                  <a:cubicBezTo>
                    <a:pt x="11163263" y="53945"/>
                    <a:pt x="11163263" y="3172"/>
                    <a:pt x="11102969" y="3172"/>
                  </a:cubicBezTo>
                  <a:cubicBezTo>
                    <a:pt x="11042612" y="3172"/>
                    <a:pt x="11042612" y="53945"/>
                    <a:pt x="10982318" y="53945"/>
                  </a:cubicBezTo>
                  <a:cubicBezTo>
                    <a:pt x="10921961" y="53945"/>
                    <a:pt x="10921961" y="3172"/>
                    <a:pt x="10861668" y="3172"/>
                  </a:cubicBezTo>
                  <a:cubicBezTo>
                    <a:pt x="10801374" y="3172"/>
                    <a:pt x="10801374" y="53945"/>
                    <a:pt x="10741017" y="53945"/>
                  </a:cubicBezTo>
                  <a:cubicBezTo>
                    <a:pt x="10680660" y="53945"/>
                    <a:pt x="10680660" y="3172"/>
                    <a:pt x="10620366" y="3172"/>
                  </a:cubicBezTo>
                  <a:cubicBezTo>
                    <a:pt x="10560010" y="3172"/>
                    <a:pt x="10560010" y="53945"/>
                    <a:pt x="10499716" y="53945"/>
                  </a:cubicBezTo>
                  <a:cubicBezTo>
                    <a:pt x="10439359" y="53945"/>
                    <a:pt x="10439359" y="3172"/>
                    <a:pt x="10379065" y="3172"/>
                  </a:cubicBezTo>
                  <a:cubicBezTo>
                    <a:pt x="10318708" y="3172"/>
                    <a:pt x="10318708" y="53945"/>
                    <a:pt x="10258415" y="53945"/>
                  </a:cubicBezTo>
                  <a:cubicBezTo>
                    <a:pt x="10198058" y="53945"/>
                    <a:pt x="10198058" y="3172"/>
                    <a:pt x="10137764" y="3172"/>
                  </a:cubicBezTo>
                  <a:cubicBezTo>
                    <a:pt x="10077407" y="3172"/>
                    <a:pt x="10077407" y="53945"/>
                    <a:pt x="10017113" y="53945"/>
                  </a:cubicBezTo>
                  <a:cubicBezTo>
                    <a:pt x="9956756" y="53945"/>
                    <a:pt x="9956756" y="3172"/>
                    <a:pt x="9896463" y="3172"/>
                  </a:cubicBezTo>
                  <a:cubicBezTo>
                    <a:pt x="9836105" y="3172"/>
                    <a:pt x="9836105" y="53945"/>
                    <a:pt x="9775812" y="53945"/>
                  </a:cubicBezTo>
                  <a:cubicBezTo>
                    <a:pt x="9715455" y="53945"/>
                    <a:pt x="9715455" y="3172"/>
                    <a:pt x="9655161" y="3172"/>
                  </a:cubicBezTo>
                  <a:cubicBezTo>
                    <a:pt x="9594804" y="3172"/>
                    <a:pt x="9594804" y="53945"/>
                    <a:pt x="9534510" y="53945"/>
                  </a:cubicBezTo>
                  <a:cubicBezTo>
                    <a:pt x="9474153" y="53945"/>
                    <a:pt x="9474153" y="3172"/>
                    <a:pt x="9413860" y="3172"/>
                  </a:cubicBezTo>
                  <a:cubicBezTo>
                    <a:pt x="9353566" y="3172"/>
                    <a:pt x="9353566" y="53945"/>
                    <a:pt x="9293209" y="53945"/>
                  </a:cubicBezTo>
                  <a:cubicBezTo>
                    <a:pt x="9232852" y="53945"/>
                    <a:pt x="9232852" y="3172"/>
                    <a:pt x="9172558" y="3172"/>
                  </a:cubicBezTo>
                  <a:cubicBezTo>
                    <a:pt x="9112201" y="3172"/>
                    <a:pt x="9112201" y="53945"/>
                    <a:pt x="9051907" y="53945"/>
                  </a:cubicBezTo>
                  <a:cubicBezTo>
                    <a:pt x="8991614" y="53945"/>
                    <a:pt x="8991614" y="3172"/>
                    <a:pt x="8931257" y="3172"/>
                  </a:cubicBezTo>
                  <a:cubicBezTo>
                    <a:pt x="8870900" y="3172"/>
                    <a:pt x="8870900" y="53945"/>
                    <a:pt x="8810607" y="53945"/>
                  </a:cubicBezTo>
                  <a:cubicBezTo>
                    <a:pt x="8750313" y="53945"/>
                    <a:pt x="8750313" y="3172"/>
                    <a:pt x="8689956" y="3172"/>
                  </a:cubicBezTo>
                  <a:cubicBezTo>
                    <a:pt x="8629599" y="3172"/>
                    <a:pt x="8629599" y="53945"/>
                    <a:pt x="8569305" y="53945"/>
                  </a:cubicBezTo>
                  <a:cubicBezTo>
                    <a:pt x="8509012" y="53945"/>
                    <a:pt x="8509012" y="3172"/>
                    <a:pt x="8448655" y="3172"/>
                  </a:cubicBezTo>
                  <a:cubicBezTo>
                    <a:pt x="8388298" y="3172"/>
                    <a:pt x="8388298" y="53945"/>
                    <a:pt x="8328004" y="53945"/>
                  </a:cubicBezTo>
                  <a:cubicBezTo>
                    <a:pt x="8267711" y="53945"/>
                    <a:pt x="8267711" y="3172"/>
                    <a:pt x="8207353" y="3172"/>
                  </a:cubicBezTo>
                  <a:cubicBezTo>
                    <a:pt x="8147060" y="3172"/>
                    <a:pt x="8147060" y="53945"/>
                    <a:pt x="8086703" y="53945"/>
                  </a:cubicBezTo>
                  <a:cubicBezTo>
                    <a:pt x="8026346" y="53945"/>
                    <a:pt x="8026346" y="3172"/>
                    <a:pt x="7966052" y="3172"/>
                  </a:cubicBezTo>
                  <a:cubicBezTo>
                    <a:pt x="7905758" y="3172"/>
                    <a:pt x="7905758" y="53945"/>
                    <a:pt x="7845401" y="53945"/>
                  </a:cubicBezTo>
                  <a:cubicBezTo>
                    <a:pt x="7785108" y="53945"/>
                    <a:pt x="7785108" y="3172"/>
                    <a:pt x="7724751" y="3172"/>
                  </a:cubicBezTo>
                  <a:cubicBezTo>
                    <a:pt x="7664457" y="3172"/>
                    <a:pt x="7664457" y="53945"/>
                    <a:pt x="7604100" y="53945"/>
                  </a:cubicBezTo>
                  <a:cubicBezTo>
                    <a:pt x="7543806" y="53945"/>
                    <a:pt x="7543806" y="3172"/>
                    <a:pt x="7483450" y="3172"/>
                  </a:cubicBezTo>
                  <a:cubicBezTo>
                    <a:pt x="7423156" y="3172"/>
                    <a:pt x="7423156" y="53945"/>
                    <a:pt x="7362799" y="53945"/>
                  </a:cubicBezTo>
                  <a:cubicBezTo>
                    <a:pt x="7302506" y="53945"/>
                    <a:pt x="7302506" y="3172"/>
                    <a:pt x="7242148" y="3172"/>
                  </a:cubicBezTo>
                  <a:cubicBezTo>
                    <a:pt x="7181855" y="3172"/>
                    <a:pt x="7181855" y="53945"/>
                    <a:pt x="7121561" y="53945"/>
                  </a:cubicBezTo>
                  <a:cubicBezTo>
                    <a:pt x="7061268" y="53945"/>
                    <a:pt x="7061268" y="3172"/>
                    <a:pt x="7000910" y="3172"/>
                  </a:cubicBezTo>
                  <a:cubicBezTo>
                    <a:pt x="6940553" y="3172"/>
                    <a:pt x="6940553" y="53945"/>
                    <a:pt x="6880260" y="53945"/>
                  </a:cubicBezTo>
                  <a:cubicBezTo>
                    <a:pt x="6819966" y="53945"/>
                    <a:pt x="6819966" y="3172"/>
                    <a:pt x="6759609" y="3172"/>
                  </a:cubicBezTo>
                  <a:cubicBezTo>
                    <a:pt x="6699252" y="3172"/>
                    <a:pt x="6699252" y="53945"/>
                    <a:pt x="6638958" y="53945"/>
                  </a:cubicBezTo>
                  <a:cubicBezTo>
                    <a:pt x="6578665" y="53945"/>
                    <a:pt x="6578665" y="3172"/>
                    <a:pt x="6518308" y="3172"/>
                  </a:cubicBezTo>
                  <a:cubicBezTo>
                    <a:pt x="6457950" y="3172"/>
                    <a:pt x="6457950" y="53945"/>
                    <a:pt x="6397657" y="53945"/>
                  </a:cubicBezTo>
                  <a:cubicBezTo>
                    <a:pt x="6337363" y="53945"/>
                    <a:pt x="6337363" y="3172"/>
                    <a:pt x="6277006" y="3172"/>
                  </a:cubicBezTo>
                  <a:cubicBezTo>
                    <a:pt x="6216649" y="3172"/>
                    <a:pt x="6216649" y="53945"/>
                    <a:pt x="6156356" y="53945"/>
                  </a:cubicBezTo>
                  <a:cubicBezTo>
                    <a:pt x="6096062" y="53945"/>
                    <a:pt x="6096062" y="3172"/>
                    <a:pt x="6035705" y="3172"/>
                  </a:cubicBezTo>
                  <a:cubicBezTo>
                    <a:pt x="5975348" y="3172"/>
                    <a:pt x="5975348" y="53945"/>
                    <a:pt x="5915054" y="53945"/>
                  </a:cubicBezTo>
                  <a:cubicBezTo>
                    <a:pt x="5854761" y="53945"/>
                    <a:pt x="5854761" y="3172"/>
                    <a:pt x="5794404" y="3172"/>
                  </a:cubicBezTo>
                  <a:cubicBezTo>
                    <a:pt x="5734110" y="3172"/>
                    <a:pt x="5734110" y="53945"/>
                    <a:pt x="5673753" y="53945"/>
                  </a:cubicBezTo>
                  <a:cubicBezTo>
                    <a:pt x="5613396" y="53945"/>
                    <a:pt x="5613396" y="3172"/>
                    <a:pt x="5553102" y="3172"/>
                  </a:cubicBezTo>
                  <a:cubicBezTo>
                    <a:pt x="5492809" y="3172"/>
                    <a:pt x="5492809" y="53945"/>
                    <a:pt x="5432452" y="53945"/>
                  </a:cubicBezTo>
                  <a:cubicBezTo>
                    <a:pt x="5372158" y="53945"/>
                    <a:pt x="5372158" y="3172"/>
                    <a:pt x="5311801" y="3172"/>
                  </a:cubicBezTo>
                  <a:cubicBezTo>
                    <a:pt x="5251444" y="3172"/>
                    <a:pt x="5251444" y="53945"/>
                    <a:pt x="5191150" y="53945"/>
                  </a:cubicBezTo>
                  <a:cubicBezTo>
                    <a:pt x="5130857" y="53945"/>
                    <a:pt x="5130857" y="3172"/>
                    <a:pt x="5070500" y="3172"/>
                  </a:cubicBezTo>
                  <a:cubicBezTo>
                    <a:pt x="5010206" y="3172"/>
                    <a:pt x="5010206" y="53945"/>
                    <a:pt x="4949849" y="53945"/>
                  </a:cubicBezTo>
                  <a:cubicBezTo>
                    <a:pt x="4889492" y="53945"/>
                    <a:pt x="4889555" y="3172"/>
                    <a:pt x="4829198" y="3172"/>
                  </a:cubicBezTo>
                  <a:cubicBezTo>
                    <a:pt x="4768905" y="3172"/>
                    <a:pt x="4768905" y="53945"/>
                    <a:pt x="4708548" y="53945"/>
                  </a:cubicBezTo>
                  <a:cubicBezTo>
                    <a:pt x="4648254" y="53945"/>
                    <a:pt x="4648254" y="3172"/>
                    <a:pt x="4587897" y="3172"/>
                  </a:cubicBezTo>
                  <a:cubicBezTo>
                    <a:pt x="4527604" y="3172"/>
                    <a:pt x="4527604" y="53945"/>
                    <a:pt x="4467246" y="53945"/>
                  </a:cubicBezTo>
                  <a:cubicBezTo>
                    <a:pt x="4406953" y="53945"/>
                    <a:pt x="4406953" y="3172"/>
                    <a:pt x="4346596" y="3172"/>
                  </a:cubicBezTo>
                  <a:cubicBezTo>
                    <a:pt x="4286302" y="3172"/>
                    <a:pt x="4286302" y="53945"/>
                    <a:pt x="4225945" y="53945"/>
                  </a:cubicBezTo>
                  <a:cubicBezTo>
                    <a:pt x="4165588" y="53945"/>
                    <a:pt x="4165588" y="3172"/>
                    <a:pt x="4105294" y="3172"/>
                  </a:cubicBezTo>
                  <a:cubicBezTo>
                    <a:pt x="4045001" y="3172"/>
                    <a:pt x="4045001" y="53945"/>
                    <a:pt x="3984644" y="53945"/>
                  </a:cubicBezTo>
                  <a:cubicBezTo>
                    <a:pt x="3924350" y="53945"/>
                    <a:pt x="3924350" y="3172"/>
                    <a:pt x="3863993" y="3172"/>
                  </a:cubicBezTo>
                  <a:cubicBezTo>
                    <a:pt x="3803700" y="3172"/>
                    <a:pt x="3803700" y="53945"/>
                    <a:pt x="3743342" y="53945"/>
                  </a:cubicBezTo>
                  <a:cubicBezTo>
                    <a:pt x="3682985" y="53945"/>
                    <a:pt x="3682985" y="3172"/>
                    <a:pt x="3622692" y="3172"/>
                  </a:cubicBezTo>
                  <a:cubicBezTo>
                    <a:pt x="3562398" y="3172"/>
                    <a:pt x="3562398" y="53945"/>
                    <a:pt x="3502041" y="53945"/>
                  </a:cubicBezTo>
                  <a:cubicBezTo>
                    <a:pt x="3441747" y="53945"/>
                    <a:pt x="3441747" y="3172"/>
                    <a:pt x="3381390" y="3172"/>
                  </a:cubicBezTo>
                  <a:cubicBezTo>
                    <a:pt x="3321097" y="3172"/>
                    <a:pt x="3321097" y="53945"/>
                    <a:pt x="3260739" y="53945"/>
                  </a:cubicBezTo>
                  <a:cubicBezTo>
                    <a:pt x="3200446" y="53945"/>
                    <a:pt x="3200446" y="3172"/>
                    <a:pt x="3140089" y="3172"/>
                  </a:cubicBezTo>
                  <a:cubicBezTo>
                    <a:pt x="3079795" y="3172"/>
                    <a:pt x="3079795" y="53945"/>
                    <a:pt x="3019438" y="53945"/>
                  </a:cubicBezTo>
                  <a:cubicBezTo>
                    <a:pt x="2959145" y="53945"/>
                    <a:pt x="2959145" y="3172"/>
                    <a:pt x="2898788" y="3172"/>
                  </a:cubicBezTo>
                  <a:cubicBezTo>
                    <a:pt x="2838494" y="3172"/>
                    <a:pt x="2838494" y="53945"/>
                    <a:pt x="2778137" y="53945"/>
                  </a:cubicBezTo>
                  <a:cubicBezTo>
                    <a:pt x="2717780" y="53945"/>
                    <a:pt x="2717780" y="3172"/>
                    <a:pt x="2657486" y="3172"/>
                  </a:cubicBezTo>
                  <a:cubicBezTo>
                    <a:pt x="2597193" y="3172"/>
                    <a:pt x="2597193" y="53945"/>
                    <a:pt x="2536836" y="53945"/>
                  </a:cubicBezTo>
                  <a:cubicBezTo>
                    <a:pt x="2476542" y="53945"/>
                    <a:pt x="2476542" y="3172"/>
                    <a:pt x="2416185" y="3172"/>
                  </a:cubicBezTo>
                  <a:cubicBezTo>
                    <a:pt x="2355891" y="3172"/>
                    <a:pt x="2355891" y="53945"/>
                    <a:pt x="2295534" y="53945"/>
                  </a:cubicBezTo>
                  <a:cubicBezTo>
                    <a:pt x="2235241" y="53945"/>
                    <a:pt x="2235241" y="3172"/>
                    <a:pt x="2174884" y="3172"/>
                  </a:cubicBezTo>
                  <a:cubicBezTo>
                    <a:pt x="2114590" y="3172"/>
                    <a:pt x="2114590" y="53945"/>
                    <a:pt x="2054233" y="53945"/>
                  </a:cubicBezTo>
                  <a:cubicBezTo>
                    <a:pt x="1993939" y="53945"/>
                    <a:pt x="1993939" y="3172"/>
                    <a:pt x="1933582" y="3172"/>
                  </a:cubicBezTo>
                  <a:cubicBezTo>
                    <a:pt x="1873289" y="3172"/>
                    <a:pt x="1873289" y="53945"/>
                    <a:pt x="1812932" y="53945"/>
                  </a:cubicBezTo>
                  <a:cubicBezTo>
                    <a:pt x="1752638" y="53945"/>
                    <a:pt x="1752638" y="3172"/>
                    <a:pt x="1692281" y="3172"/>
                  </a:cubicBezTo>
                  <a:cubicBezTo>
                    <a:pt x="1631987" y="3172"/>
                    <a:pt x="1631987" y="53945"/>
                    <a:pt x="1571630" y="53945"/>
                  </a:cubicBezTo>
                  <a:cubicBezTo>
                    <a:pt x="1511273" y="53945"/>
                    <a:pt x="1511273" y="3172"/>
                    <a:pt x="1450980" y="3172"/>
                  </a:cubicBezTo>
                  <a:cubicBezTo>
                    <a:pt x="1390686" y="3172"/>
                    <a:pt x="1390686" y="53945"/>
                    <a:pt x="1330329" y="53945"/>
                  </a:cubicBezTo>
                  <a:cubicBezTo>
                    <a:pt x="1270035" y="53945"/>
                    <a:pt x="1270035" y="3172"/>
                    <a:pt x="1209678" y="3172"/>
                  </a:cubicBezTo>
                  <a:cubicBezTo>
                    <a:pt x="1149385" y="3172"/>
                    <a:pt x="1149385" y="53945"/>
                    <a:pt x="1089028" y="53945"/>
                  </a:cubicBezTo>
                  <a:cubicBezTo>
                    <a:pt x="1028734" y="53945"/>
                    <a:pt x="1028734" y="3172"/>
                    <a:pt x="968377" y="3172"/>
                  </a:cubicBezTo>
                  <a:cubicBezTo>
                    <a:pt x="908083" y="3172"/>
                    <a:pt x="908083" y="53945"/>
                    <a:pt x="847726" y="53945"/>
                  </a:cubicBezTo>
                  <a:cubicBezTo>
                    <a:pt x="787433" y="53945"/>
                    <a:pt x="787433" y="3172"/>
                    <a:pt x="727076" y="3172"/>
                  </a:cubicBezTo>
                  <a:cubicBezTo>
                    <a:pt x="666782" y="3172"/>
                    <a:pt x="666782" y="53945"/>
                    <a:pt x="606425" y="53945"/>
                  </a:cubicBezTo>
                  <a:cubicBezTo>
                    <a:pt x="546131" y="53945"/>
                    <a:pt x="546131" y="3172"/>
                    <a:pt x="485774" y="3172"/>
                  </a:cubicBezTo>
                  <a:cubicBezTo>
                    <a:pt x="425481" y="3172"/>
                    <a:pt x="425481" y="53945"/>
                    <a:pt x="365124" y="53945"/>
                  </a:cubicBezTo>
                  <a:cubicBezTo>
                    <a:pt x="304830" y="53945"/>
                    <a:pt x="304830" y="3172"/>
                    <a:pt x="244473" y="3172"/>
                  </a:cubicBezTo>
                  <a:cubicBezTo>
                    <a:pt x="184179" y="3172"/>
                    <a:pt x="184179" y="53945"/>
                    <a:pt x="123822" y="53945"/>
                  </a:cubicBezTo>
                  <a:cubicBezTo>
                    <a:pt x="63529" y="53945"/>
                    <a:pt x="63529" y="3172"/>
                    <a:pt x="3172" y="3172"/>
                  </a:cubicBezTo>
                  <a:lnTo>
                    <a:pt x="3172" y="211851"/>
                  </a:lnTo>
                  <a:lnTo>
                    <a:pt x="12188825" y="211851"/>
                  </a:lnTo>
                  <a:lnTo>
                    <a:pt x="12188825" y="53945"/>
                  </a:lnTo>
                  <a:close/>
                </a:path>
              </a:pathLst>
            </a:custGeom>
            <a:grpFill/>
            <a:ln w="6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9675A23-D78D-493C-A7A5-7CA9E8BBE70F}"/>
                </a:ext>
              </a:extLst>
            </p:cNvPr>
            <p:cNvSpPr/>
            <p:nvPr/>
          </p:nvSpPr>
          <p:spPr>
            <a:xfrm>
              <a:off x="0" y="5814077"/>
              <a:ext cx="12199938" cy="2763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CD78AC9-D8C2-4FB3-97ED-7A25D7741381}"/>
              </a:ext>
            </a:extLst>
          </p:cNvPr>
          <p:cNvSpPr txBox="1"/>
          <p:nvPr/>
        </p:nvSpPr>
        <p:spPr>
          <a:xfrm>
            <a:off x="4033865" y="193904"/>
            <a:ext cx="412427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+mj-lt"/>
              </a:rPr>
              <a:t>Types of hearing loss</a:t>
            </a:r>
            <a:endParaRPr lang="en-US" sz="6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95E42EA8-D1AB-4967-B94C-657D5E0707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0761204" y="284520"/>
            <a:ext cx="929480" cy="358469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666A310E-ECBB-477F-8184-1C38C89F0FA7}"/>
              </a:ext>
            </a:extLst>
          </p:cNvPr>
          <p:cNvSpPr txBox="1"/>
          <p:nvPr/>
        </p:nvSpPr>
        <p:spPr>
          <a:xfrm>
            <a:off x="3555381" y="1489869"/>
            <a:ext cx="1507977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FC4C02"/>
                </a:solidFill>
                <a:latin typeface="+mj-lt"/>
              </a:rPr>
              <a:t>Unilateral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6F7EBF5-14E4-4E52-B60E-0CCFA8E6275F}"/>
              </a:ext>
            </a:extLst>
          </p:cNvPr>
          <p:cNvSpPr txBox="1"/>
          <p:nvPr/>
        </p:nvSpPr>
        <p:spPr>
          <a:xfrm>
            <a:off x="3316103" y="2658454"/>
            <a:ext cx="1986532" cy="693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>
                <a:solidFill>
                  <a:schemeClr val="accent5"/>
                </a:solidFill>
              </a:rPr>
              <a:t>Unilateral hearing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loss means hearing 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loss in one ear</a:t>
            </a: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ACA4DC8F-FC67-40A6-A9A7-5FAAB85FFE2D}"/>
              </a:ext>
            </a:extLst>
          </p:cNvPr>
          <p:cNvGrpSpPr/>
          <p:nvPr/>
        </p:nvGrpSpPr>
        <p:grpSpPr>
          <a:xfrm>
            <a:off x="4112652" y="2168265"/>
            <a:ext cx="393434" cy="373477"/>
            <a:chOff x="5556521" y="4589655"/>
            <a:chExt cx="393434" cy="373477"/>
          </a:xfrm>
        </p:grpSpPr>
        <p:sp>
          <p:nvSpPr>
            <p:cNvPr id="66" name="Graphique 11">
              <a:extLst>
                <a:ext uri="{FF2B5EF4-FFF2-40B4-BE49-F238E27FC236}">
                  <a16:creationId xmlns:a16="http://schemas.microsoft.com/office/drawing/2014/main" id="{42C826DD-8061-402F-BEC6-EC8B12E624A5}"/>
                </a:ext>
              </a:extLst>
            </p:cNvPr>
            <p:cNvSpPr/>
            <p:nvPr/>
          </p:nvSpPr>
          <p:spPr>
            <a:xfrm rot="2374533">
              <a:off x="5556521" y="4589655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rgbClr val="FC4C02"/>
            </a:solidFill>
            <a:ln w="5502" cap="flat">
              <a:noFill/>
              <a:prstDash val="solid"/>
              <a:miter/>
            </a:ln>
            <a:effectLst>
              <a:outerShdw dist="38100" dir="372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7" name="Graphique 34">
              <a:extLst>
                <a:ext uri="{FF2B5EF4-FFF2-40B4-BE49-F238E27FC236}">
                  <a16:creationId xmlns:a16="http://schemas.microsoft.com/office/drawing/2014/main" id="{A12D03B5-8D7A-4926-A4DD-F4951B294BF6}"/>
                </a:ext>
              </a:extLst>
            </p:cNvPr>
            <p:cNvSpPr/>
            <p:nvPr/>
          </p:nvSpPr>
          <p:spPr>
            <a:xfrm rot="9900000">
              <a:off x="5704545" y="4769799"/>
              <a:ext cx="140244" cy="89386"/>
            </a:xfrm>
            <a:custGeom>
              <a:avLst/>
              <a:gdLst>
                <a:gd name="connsiteX0" fmla="*/ 16858 w 300038"/>
                <a:gd name="connsiteY0" fmla="*/ 139634 h 191233"/>
                <a:gd name="connsiteX1" fmla="*/ 139461 w 300038"/>
                <a:gd name="connsiteY1" fmla="*/ 42682 h 191233"/>
                <a:gd name="connsiteX2" fmla="*/ 171872 w 300038"/>
                <a:gd name="connsiteY2" fmla="*/ 24547 h 191233"/>
                <a:gd name="connsiteX3" fmla="*/ 204481 w 300038"/>
                <a:gd name="connsiteY3" fmla="*/ 25668 h 191233"/>
                <a:gd name="connsiteX4" fmla="*/ 222071 w 300038"/>
                <a:gd name="connsiteY4" fmla="*/ 58475 h 191233"/>
                <a:gd name="connsiteX5" fmla="*/ 240568 w 300038"/>
                <a:gd name="connsiteY5" fmla="*/ 98007 h 191233"/>
                <a:gd name="connsiteX6" fmla="*/ 282375 w 300038"/>
                <a:gd name="connsiteY6" fmla="*/ 187327 h 191233"/>
                <a:gd name="connsiteX7" fmla="*/ 299454 w 300038"/>
                <a:gd name="connsiteY7" fmla="*/ 177336 h 191233"/>
                <a:gd name="connsiteX8" fmla="*/ 259015 w 300038"/>
                <a:gd name="connsiteY8" fmla="*/ 90935 h 191233"/>
                <a:gd name="connsiteX9" fmla="*/ 238458 w 300038"/>
                <a:gd name="connsiteY9" fmla="*/ 47001 h 191233"/>
                <a:gd name="connsiteX10" fmla="*/ 219285 w 300038"/>
                <a:gd name="connsiteY10" fmla="*/ 12546 h 191233"/>
                <a:gd name="connsiteX11" fmla="*/ 146962 w 300038"/>
                <a:gd name="connsiteY11" fmla="*/ 15381 h 191233"/>
                <a:gd name="connsiteX12" fmla="*/ 75547 w 300038"/>
                <a:gd name="connsiteY12" fmla="*/ 62102 h 191233"/>
                <a:gd name="connsiteX13" fmla="*/ 2878 w 300038"/>
                <a:gd name="connsiteY13" fmla="*/ 125637 h 191233"/>
                <a:gd name="connsiteX14" fmla="*/ 16858 w 300038"/>
                <a:gd name="connsiteY14" fmla="*/ 139634 h 191233"/>
                <a:gd name="connsiteX15" fmla="*/ 16858 w 300038"/>
                <a:gd name="connsiteY15" fmla="*/ 139634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038" h="191233">
                  <a:moveTo>
                    <a:pt x="16858" y="139634"/>
                  </a:moveTo>
                  <a:cubicBezTo>
                    <a:pt x="53604" y="102393"/>
                    <a:pt x="94670" y="69751"/>
                    <a:pt x="139461" y="42682"/>
                  </a:cubicBezTo>
                  <a:cubicBezTo>
                    <a:pt x="150012" y="36302"/>
                    <a:pt x="160695" y="29757"/>
                    <a:pt x="171872" y="24547"/>
                  </a:cubicBezTo>
                  <a:cubicBezTo>
                    <a:pt x="182456" y="19618"/>
                    <a:pt x="195463" y="15991"/>
                    <a:pt x="204481" y="25668"/>
                  </a:cubicBezTo>
                  <a:cubicBezTo>
                    <a:pt x="212707" y="34488"/>
                    <a:pt x="217043" y="47726"/>
                    <a:pt x="222071" y="58475"/>
                  </a:cubicBezTo>
                  <a:cubicBezTo>
                    <a:pt x="228236" y="71647"/>
                    <a:pt x="234402" y="84835"/>
                    <a:pt x="240568" y="98007"/>
                  </a:cubicBezTo>
                  <a:cubicBezTo>
                    <a:pt x="254498" y="127780"/>
                    <a:pt x="268445" y="157553"/>
                    <a:pt x="282375" y="187327"/>
                  </a:cubicBezTo>
                  <a:cubicBezTo>
                    <a:pt x="287766" y="198850"/>
                    <a:pt x="304829" y="188810"/>
                    <a:pt x="299454" y="177336"/>
                  </a:cubicBezTo>
                  <a:cubicBezTo>
                    <a:pt x="285969" y="148536"/>
                    <a:pt x="272500" y="119735"/>
                    <a:pt x="259015" y="90935"/>
                  </a:cubicBezTo>
                  <a:cubicBezTo>
                    <a:pt x="252157" y="76296"/>
                    <a:pt x="245316" y="61640"/>
                    <a:pt x="238458" y="47001"/>
                  </a:cubicBezTo>
                  <a:cubicBezTo>
                    <a:pt x="232935" y="35197"/>
                    <a:pt x="228088" y="22388"/>
                    <a:pt x="219285" y="12546"/>
                  </a:cubicBezTo>
                  <a:cubicBezTo>
                    <a:pt x="198694" y="-10485"/>
                    <a:pt x="169218" y="2902"/>
                    <a:pt x="146962" y="15381"/>
                  </a:cubicBezTo>
                  <a:cubicBezTo>
                    <a:pt x="122152" y="29345"/>
                    <a:pt x="98280" y="44957"/>
                    <a:pt x="75547" y="62102"/>
                  </a:cubicBezTo>
                  <a:cubicBezTo>
                    <a:pt x="49796" y="81505"/>
                    <a:pt x="25513" y="102689"/>
                    <a:pt x="2878" y="125637"/>
                  </a:cubicBezTo>
                  <a:cubicBezTo>
                    <a:pt x="-6073" y="134721"/>
                    <a:pt x="7906" y="148717"/>
                    <a:pt x="16858" y="139634"/>
                  </a:cubicBezTo>
                  <a:lnTo>
                    <a:pt x="16858" y="139634"/>
                  </a:ln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AA09441A-72FA-40DC-85CE-1D50F6097CB2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4648199"/>
              <a:ext cx="0" cy="219074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62C5C56E-77AB-4A5B-9D61-D7A6BACED633}"/>
              </a:ext>
            </a:extLst>
          </p:cNvPr>
          <p:cNvSpPr txBox="1"/>
          <p:nvPr/>
        </p:nvSpPr>
        <p:spPr>
          <a:xfrm>
            <a:off x="7149323" y="1489869"/>
            <a:ext cx="1331647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E35789"/>
                </a:solidFill>
                <a:latin typeface="+mj-lt"/>
              </a:rPr>
              <a:t>Bilateral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5ED13AB7-0DAB-4CD1-8D83-E41D6FC8E93D}"/>
              </a:ext>
            </a:extLst>
          </p:cNvPr>
          <p:cNvSpPr txBox="1"/>
          <p:nvPr/>
        </p:nvSpPr>
        <p:spPr>
          <a:xfrm>
            <a:off x="6847280" y="2658454"/>
            <a:ext cx="1935732" cy="6935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>
                <a:solidFill>
                  <a:schemeClr val="accent5"/>
                </a:solidFill>
              </a:rPr>
              <a:t>Bilateral hearing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loss means hearing 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loss in both ears</a:t>
            </a:r>
          </a:p>
        </p:txBody>
      </p: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66000B1A-02B8-49BC-AA9A-BA97812B571A}"/>
              </a:ext>
            </a:extLst>
          </p:cNvPr>
          <p:cNvGrpSpPr/>
          <p:nvPr/>
        </p:nvGrpSpPr>
        <p:grpSpPr>
          <a:xfrm>
            <a:off x="7618429" y="2168265"/>
            <a:ext cx="393434" cy="373477"/>
            <a:chOff x="5556521" y="4589655"/>
            <a:chExt cx="393434" cy="373477"/>
          </a:xfrm>
        </p:grpSpPr>
        <p:sp>
          <p:nvSpPr>
            <p:cNvPr id="72" name="Graphique 11">
              <a:extLst>
                <a:ext uri="{FF2B5EF4-FFF2-40B4-BE49-F238E27FC236}">
                  <a16:creationId xmlns:a16="http://schemas.microsoft.com/office/drawing/2014/main" id="{12719FDF-49D5-43CF-8612-3B366268F355}"/>
                </a:ext>
              </a:extLst>
            </p:cNvPr>
            <p:cNvSpPr/>
            <p:nvPr/>
          </p:nvSpPr>
          <p:spPr>
            <a:xfrm rot="2374533">
              <a:off x="5556521" y="4589655"/>
              <a:ext cx="393434" cy="373477"/>
            </a:xfrm>
            <a:custGeom>
              <a:avLst/>
              <a:gdLst>
                <a:gd name="connsiteX0" fmla="*/ 1281237 w 1314450"/>
                <a:gd name="connsiteY0" fmla="*/ 611888 h 1247775"/>
                <a:gd name="connsiteX1" fmla="*/ 658588 w 1314450"/>
                <a:gd name="connsiteY1" fmla="*/ 1248920 h 1247775"/>
                <a:gd name="connsiteX2" fmla="*/ 40035 w 1314450"/>
                <a:gd name="connsiteY2" fmla="*/ 606078 h 1247775"/>
                <a:gd name="connsiteX3" fmla="*/ 99852 w 1314450"/>
                <a:gd name="connsiteY3" fmla="*/ 139734 h 1247775"/>
                <a:gd name="connsiteX4" fmla="*/ 658493 w 1314450"/>
                <a:gd name="connsiteY4" fmla="*/ 7718 h 1247775"/>
                <a:gd name="connsiteX5" fmla="*/ 1218753 w 1314450"/>
                <a:gd name="connsiteY5" fmla="*/ 166595 h 1247775"/>
                <a:gd name="connsiteX6" fmla="*/ 1281237 w 1314450"/>
                <a:gd name="connsiteY6" fmla="*/ 611888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450" h="1247775">
                  <a:moveTo>
                    <a:pt x="1281237" y="611888"/>
                  </a:moveTo>
                  <a:cubicBezTo>
                    <a:pt x="1162270" y="992603"/>
                    <a:pt x="928717" y="1244634"/>
                    <a:pt x="658588" y="1248920"/>
                  </a:cubicBezTo>
                  <a:cubicBezTo>
                    <a:pt x="387792" y="1263970"/>
                    <a:pt x="158526" y="1013272"/>
                    <a:pt x="40035" y="606078"/>
                  </a:cubicBezTo>
                  <a:cubicBezTo>
                    <a:pt x="-12639" y="407387"/>
                    <a:pt x="-8448" y="239747"/>
                    <a:pt x="99852" y="139734"/>
                  </a:cubicBezTo>
                  <a:cubicBezTo>
                    <a:pt x="203484" y="37150"/>
                    <a:pt x="411224" y="2098"/>
                    <a:pt x="658493" y="7718"/>
                  </a:cubicBezTo>
                  <a:cubicBezTo>
                    <a:pt x="905762" y="17243"/>
                    <a:pt x="1113978" y="63820"/>
                    <a:pt x="1218753" y="166595"/>
                  </a:cubicBezTo>
                  <a:cubicBezTo>
                    <a:pt x="1328100" y="267560"/>
                    <a:pt x="1333911" y="424722"/>
                    <a:pt x="1281237" y="611888"/>
                  </a:cubicBezTo>
                  <a:close/>
                </a:path>
              </a:pathLst>
            </a:custGeom>
            <a:solidFill>
              <a:srgbClr val="E35789"/>
            </a:solidFill>
            <a:ln w="5502" cap="flat">
              <a:noFill/>
              <a:prstDash val="solid"/>
              <a:miter/>
            </a:ln>
            <a:effectLst>
              <a:outerShdw dist="38100" dir="372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73" name="Graphique 34">
              <a:extLst>
                <a:ext uri="{FF2B5EF4-FFF2-40B4-BE49-F238E27FC236}">
                  <a16:creationId xmlns:a16="http://schemas.microsoft.com/office/drawing/2014/main" id="{6C907638-C286-4E42-8A23-2C083417F02C}"/>
                </a:ext>
              </a:extLst>
            </p:cNvPr>
            <p:cNvSpPr/>
            <p:nvPr/>
          </p:nvSpPr>
          <p:spPr>
            <a:xfrm rot="9900000">
              <a:off x="5704545" y="4769799"/>
              <a:ext cx="140244" cy="89386"/>
            </a:xfrm>
            <a:custGeom>
              <a:avLst/>
              <a:gdLst>
                <a:gd name="connsiteX0" fmla="*/ 16858 w 300038"/>
                <a:gd name="connsiteY0" fmla="*/ 139634 h 191233"/>
                <a:gd name="connsiteX1" fmla="*/ 139461 w 300038"/>
                <a:gd name="connsiteY1" fmla="*/ 42682 h 191233"/>
                <a:gd name="connsiteX2" fmla="*/ 171872 w 300038"/>
                <a:gd name="connsiteY2" fmla="*/ 24547 h 191233"/>
                <a:gd name="connsiteX3" fmla="*/ 204481 w 300038"/>
                <a:gd name="connsiteY3" fmla="*/ 25668 h 191233"/>
                <a:gd name="connsiteX4" fmla="*/ 222071 w 300038"/>
                <a:gd name="connsiteY4" fmla="*/ 58475 h 191233"/>
                <a:gd name="connsiteX5" fmla="*/ 240568 w 300038"/>
                <a:gd name="connsiteY5" fmla="*/ 98007 h 191233"/>
                <a:gd name="connsiteX6" fmla="*/ 282375 w 300038"/>
                <a:gd name="connsiteY6" fmla="*/ 187327 h 191233"/>
                <a:gd name="connsiteX7" fmla="*/ 299454 w 300038"/>
                <a:gd name="connsiteY7" fmla="*/ 177336 h 191233"/>
                <a:gd name="connsiteX8" fmla="*/ 259015 w 300038"/>
                <a:gd name="connsiteY8" fmla="*/ 90935 h 191233"/>
                <a:gd name="connsiteX9" fmla="*/ 238458 w 300038"/>
                <a:gd name="connsiteY9" fmla="*/ 47001 h 191233"/>
                <a:gd name="connsiteX10" fmla="*/ 219285 w 300038"/>
                <a:gd name="connsiteY10" fmla="*/ 12546 h 191233"/>
                <a:gd name="connsiteX11" fmla="*/ 146962 w 300038"/>
                <a:gd name="connsiteY11" fmla="*/ 15381 h 191233"/>
                <a:gd name="connsiteX12" fmla="*/ 75547 w 300038"/>
                <a:gd name="connsiteY12" fmla="*/ 62102 h 191233"/>
                <a:gd name="connsiteX13" fmla="*/ 2878 w 300038"/>
                <a:gd name="connsiteY13" fmla="*/ 125637 h 191233"/>
                <a:gd name="connsiteX14" fmla="*/ 16858 w 300038"/>
                <a:gd name="connsiteY14" fmla="*/ 139634 h 191233"/>
                <a:gd name="connsiteX15" fmla="*/ 16858 w 300038"/>
                <a:gd name="connsiteY15" fmla="*/ 139634 h 19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0038" h="191233">
                  <a:moveTo>
                    <a:pt x="16858" y="139634"/>
                  </a:moveTo>
                  <a:cubicBezTo>
                    <a:pt x="53604" y="102393"/>
                    <a:pt x="94670" y="69751"/>
                    <a:pt x="139461" y="42682"/>
                  </a:cubicBezTo>
                  <a:cubicBezTo>
                    <a:pt x="150012" y="36302"/>
                    <a:pt x="160695" y="29757"/>
                    <a:pt x="171872" y="24547"/>
                  </a:cubicBezTo>
                  <a:cubicBezTo>
                    <a:pt x="182456" y="19618"/>
                    <a:pt x="195463" y="15991"/>
                    <a:pt x="204481" y="25668"/>
                  </a:cubicBezTo>
                  <a:cubicBezTo>
                    <a:pt x="212707" y="34488"/>
                    <a:pt x="217043" y="47726"/>
                    <a:pt x="222071" y="58475"/>
                  </a:cubicBezTo>
                  <a:cubicBezTo>
                    <a:pt x="228236" y="71647"/>
                    <a:pt x="234402" y="84835"/>
                    <a:pt x="240568" y="98007"/>
                  </a:cubicBezTo>
                  <a:cubicBezTo>
                    <a:pt x="254498" y="127780"/>
                    <a:pt x="268445" y="157553"/>
                    <a:pt x="282375" y="187327"/>
                  </a:cubicBezTo>
                  <a:cubicBezTo>
                    <a:pt x="287766" y="198850"/>
                    <a:pt x="304829" y="188810"/>
                    <a:pt x="299454" y="177336"/>
                  </a:cubicBezTo>
                  <a:cubicBezTo>
                    <a:pt x="285969" y="148536"/>
                    <a:pt x="272500" y="119735"/>
                    <a:pt x="259015" y="90935"/>
                  </a:cubicBezTo>
                  <a:cubicBezTo>
                    <a:pt x="252157" y="76296"/>
                    <a:pt x="245316" y="61640"/>
                    <a:pt x="238458" y="47001"/>
                  </a:cubicBezTo>
                  <a:cubicBezTo>
                    <a:pt x="232935" y="35197"/>
                    <a:pt x="228088" y="22388"/>
                    <a:pt x="219285" y="12546"/>
                  </a:cubicBezTo>
                  <a:cubicBezTo>
                    <a:pt x="198694" y="-10485"/>
                    <a:pt x="169218" y="2902"/>
                    <a:pt x="146962" y="15381"/>
                  </a:cubicBezTo>
                  <a:cubicBezTo>
                    <a:pt x="122152" y="29345"/>
                    <a:pt x="98280" y="44957"/>
                    <a:pt x="75547" y="62102"/>
                  </a:cubicBezTo>
                  <a:cubicBezTo>
                    <a:pt x="49796" y="81505"/>
                    <a:pt x="25513" y="102689"/>
                    <a:pt x="2878" y="125637"/>
                  </a:cubicBezTo>
                  <a:cubicBezTo>
                    <a:pt x="-6073" y="134721"/>
                    <a:pt x="7906" y="148717"/>
                    <a:pt x="16858" y="139634"/>
                  </a:cubicBezTo>
                  <a:lnTo>
                    <a:pt x="16858" y="139634"/>
                  </a:ln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048A31AE-5CFE-4A7C-8B41-60E06C318E59}"/>
                </a:ext>
              </a:extLst>
            </p:cNvPr>
            <p:cNvCxnSpPr>
              <a:cxnSpLocks/>
            </p:cNvCxnSpPr>
            <p:nvPr/>
          </p:nvCxnSpPr>
          <p:spPr>
            <a:xfrm>
              <a:off x="5762625" y="4648199"/>
              <a:ext cx="0" cy="219074"/>
            </a:xfrm>
            <a:prstGeom prst="line">
              <a:avLst/>
            </a:prstGeom>
            <a:ln w="3810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A49A19B6-DD5B-4601-AAB7-3F2E67D50461}"/>
              </a:ext>
            </a:extLst>
          </p:cNvPr>
          <p:cNvGrpSpPr/>
          <p:nvPr/>
        </p:nvGrpSpPr>
        <p:grpSpPr>
          <a:xfrm>
            <a:off x="3322418" y="3535108"/>
            <a:ext cx="2031924" cy="2031920"/>
            <a:chOff x="4283905" y="4344986"/>
            <a:chExt cx="2068517" cy="2068514"/>
          </a:xfrm>
        </p:grpSpPr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5E902A77-BE2B-4FE9-9E07-358C2F057C8C}"/>
                </a:ext>
              </a:extLst>
            </p:cNvPr>
            <p:cNvSpPr/>
            <p:nvPr/>
          </p:nvSpPr>
          <p:spPr>
            <a:xfrm>
              <a:off x="4283905" y="4344986"/>
              <a:ext cx="2068517" cy="2068514"/>
            </a:xfrm>
            <a:prstGeom prst="ellipse">
              <a:avLst/>
            </a:prstGeom>
            <a:solidFill>
              <a:srgbClr val="FC4C02"/>
            </a:solidFill>
            <a:ln w="13921" cap="flat">
              <a:noFill/>
              <a:prstDash val="solid"/>
              <a:miter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AB13C5F9-D5EE-4047-B59B-E00ACA9987C3}"/>
                </a:ext>
              </a:extLst>
            </p:cNvPr>
            <p:cNvSpPr/>
            <p:nvPr/>
          </p:nvSpPr>
          <p:spPr>
            <a:xfrm>
              <a:off x="4469320" y="4496459"/>
              <a:ext cx="1746174" cy="1746175"/>
            </a:xfrm>
            <a:prstGeom prst="ellipse">
              <a:avLst/>
            </a:prstGeom>
            <a:solidFill>
              <a:srgbClr val="FC4C02"/>
            </a:solidFill>
            <a:ln>
              <a:noFill/>
            </a:ln>
            <a:effectLst>
              <a:outerShdw dist="50800" dir="13200000" algn="r" rotWithShape="0">
                <a:srgbClr val="00446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06" name="Ellipse 105">
            <a:extLst>
              <a:ext uri="{FF2B5EF4-FFF2-40B4-BE49-F238E27FC236}">
                <a16:creationId xmlns:a16="http://schemas.microsoft.com/office/drawing/2014/main" id="{699D81BA-EA9A-4B11-AFD0-BEE6F6800C19}"/>
              </a:ext>
            </a:extLst>
          </p:cNvPr>
          <p:cNvSpPr/>
          <p:nvPr/>
        </p:nvSpPr>
        <p:spPr>
          <a:xfrm>
            <a:off x="6843974" y="3535108"/>
            <a:ext cx="2031924" cy="2031920"/>
          </a:xfrm>
          <a:prstGeom prst="ellipse">
            <a:avLst/>
          </a:prstGeom>
          <a:solidFill>
            <a:srgbClr val="E35789"/>
          </a:solidFill>
          <a:ln w="13921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AB739D33-76D3-4F00-9C32-8D122EB70715}"/>
              </a:ext>
            </a:extLst>
          </p:cNvPr>
          <p:cNvSpPr/>
          <p:nvPr/>
        </p:nvSpPr>
        <p:spPr>
          <a:xfrm>
            <a:off x="7008619" y="3695042"/>
            <a:ext cx="1715283" cy="1715283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50800" dir="13200000" algn="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9170B8-8B9A-4702-B24F-EAA40923F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26" t="19686" r="25041"/>
          <a:stretch/>
        </p:blipFill>
        <p:spPr>
          <a:xfrm>
            <a:off x="3451369" y="3674031"/>
            <a:ext cx="1821649" cy="1754074"/>
          </a:xfrm>
          <a:prstGeom prst="ellipse">
            <a:avLst/>
          </a:prstGeom>
          <a:effectLst>
            <a:outerShdw dist="50800" dir="5400000" algn="ctr" rotWithShape="0">
              <a:srgbClr val="004466"/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C81382F-578A-4F5D-BBB8-C56ED88E52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51" t="30990" r="31822" b="11012"/>
          <a:stretch/>
        </p:blipFill>
        <p:spPr>
          <a:xfrm>
            <a:off x="6991821" y="3659346"/>
            <a:ext cx="1689507" cy="1750979"/>
          </a:xfrm>
          <a:prstGeom prst="ellipse">
            <a:avLst/>
          </a:prstGeom>
          <a:effectLst>
            <a:outerShdw dist="38100" dir="2700000" algn="tl" rotWithShape="0">
              <a:schemeClr val="bg1"/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57863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9" grpId="0"/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honak">
  <a:themeElements>
    <a:clrScheme name="Phonak Generic">
      <a:dk1>
        <a:srgbClr val="000000"/>
      </a:dk1>
      <a:lt1>
        <a:srgbClr val="FFFFFF"/>
      </a:lt1>
      <a:dk2>
        <a:srgbClr val="403F38"/>
      </a:dk2>
      <a:lt2>
        <a:srgbClr val="83837F"/>
      </a:lt2>
      <a:accent1>
        <a:srgbClr val="8BBC07"/>
      </a:accent1>
      <a:accent2>
        <a:srgbClr val="403F38"/>
      </a:accent2>
      <a:accent3>
        <a:srgbClr val="83837F"/>
      </a:accent3>
      <a:accent4>
        <a:srgbClr val="8BBC07"/>
      </a:accent4>
      <a:accent5>
        <a:srgbClr val="004466"/>
      </a:accent5>
      <a:accent6>
        <a:srgbClr val="8D2D43"/>
      </a:accent6>
      <a:hlink>
        <a:srgbClr val="000000"/>
      </a:hlink>
      <a:folHlink>
        <a:srgbClr val="000000"/>
      </a:folHlink>
    </a:clrScheme>
    <a:fontScheme name="Personnalisé 86">
      <a:majorFont>
        <a:latin typeface="Tragic Marker"/>
        <a:ea typeface=""/>
        <a:cs typeface=""/>
      </a:majorFont>
      <a:minorFont>
        <a:latin typeface="Arial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honak Generic">
        <a:dk1>
          <a:srgbClr val="000000"/>
        </a:dk1>
        <a:lt1>
          <a:srgbClr val="FFFFFF"/>
        </a:lt1>
        <a:dk2>
          <a:srgbClr val="403F38"/>
        </a:dk2>
        <a:lt2>
          <a:srgbClr val="83837F"/>
        </a:lt2>
        <a:accent1>
          <a:srgbClr val="8BBC07"/>
        </a:accent1>
        <a:accent2>
          <a:srgbClr val="403F38"/>
        </a:accent2>
        <a:accent3>
          <a:srgbClr val="83837F"/>
        </a:accent3>
        <a:accent4>
          <a:srgbClr val="8BBC07"/>
        </a:accent4>
        <a:accent5>
          <a:srgbClr val="004466"/>
        </a:accent5>
        <a:accent6>
          <a:srgbClr val="8D2D43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H Green">
      <a:srgbClr val="8BBC07"/>
    </a:custClr>
    <a:custClr name="PH Graphite">
      <a:srgbClr val="403F38"/>
    </a:custClr>
    <a:custClr name="PH Light Grraphite">
      <a:srgbClr val="83837F"/>
    </a:custClr>
    <a:custClr name="Black">
      <a:srgbClr val="000000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PH Petrol">
      <a:srgbClr val="004466"/>
    </a:custClr>
    <a:custClr name="PH Ruby">
      <a:srgbClr val="8D2D43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PH Salmon">
      <a:srgbClr val="B57A6E"/>
    </a:custClr>
    <a:custClr name="PH Ochre">
      <a:srgbClr val="D9B47E"/>
    </a:custClr>
    <a:custClr name="PH Mint">
      <a:srgbClr val="C2C3A4"/>
    </a:custClr>
    <a:custClr name="PH Teal">
      <a:srgbClr val="9BAAAB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Electric Green">
      <a:srgbClr val="7AE1BF"/>
    </a:custClr>
    <a:custClr name="Blue Lagoon">
      <a:srgbClr val="0093B2"/>
    </a:custClr>
    <a:custClr name="Tangerine">
      <a:srgbClr val="FC4C02"/>
    </a:custClr>
    <a:custClr name="Candy Pink">
      <a:srgbClr val="E0457B"/>
    </a:custClr>
    <a:custClr name="Lemon">
      <a:srgbClr val="E3E935"/>
    </a:custClr>
    <a:custClr name="Midnight Sparkle">
      <a:srgbClr val="2E008B"/>
    </a:custClr>
    <a:custClr name="White">
      <a:srgbClr val="FFFFFF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honak_PPT_16_9_generic_template.potx" id="{D6245F5E-80B9-499C-9F06-80F63DC032B1}" vid="{AF590FF3-15AD-4425-83A9-BB688014A2CB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Phonak Generic">
    <a:dk1>
      <a:srgbClr val="000000"/>
    </a:dk1>
    <a:lt1>
      <a:srgbClr val="FFFFFF"/>
    </a:lt1>
    <a:dk2>
      <a:srgbClr val="403F38"/>
    </a:dk2>
    <a:lt2>
      <a:srgbClr val="83837F"/>
    </a:lt2>
    <a:accent1>
      <a:srgbClr val="8BBC07"/>
    </a:accent1>
    <a:accent2>
      <a:srgbClr val="403F38"/>
    </a:accent2>
    <a:accent3>
      <a:srgbClr val="83837F"/>
    </a:accent3>
    <a:accent4>
      <a:srgbClr val="8BBC07"/>
    </a:accent4>
    <a:accent5>
      <a:srgbClr val="004466"/>
    </a:accent5>
    <a:accent6>
      <a:srgbClr val="8D2D43"/>
    </a:accent6>
    <a:hlink>
      <a:srgbClr val="000000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77d81b9-4513-49dc-87ce-de926bffc32d">PHHQMarketingProjects-4c4dfa50-8-532</_dlc_DocId>
    <_dlc_DocIdUrl xmlns="a77d81b9-4513-49dc-87ce-de926bffc32d">
      <Url>http://collaboration.sonova.com/projects/phmkt/launchwaves/s2-2018/_layouts/DocIdRedir.aspx?ID=PHHQMarketingProjects-4c4dfa50-8-532</Url>
      <Description>PHHQMarketingProjects-4c4dfa50-8-532</Description>
    </_dlc_DocIdUrl>
    <Language xmlns="http://schemas.microsoft.com/sharepoint/v3">English</Language>
    <_Status xmlns="http://schemas.microsoft.com/sharepoint/v3/fields">Not Started</_Status>
    <Classification xmlns="7f581b9b-67c2-4156-8599-b0e9dadcd181">Internal use</Classification>
    <Country xmlns="b9911885-ff91-4871-a60c-1345790c98e5">Switzerland</Countr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onova Collaboration Fields" ma:contentTypeID="0x0101006B9B8DA3E3BF57468583718B301FA492001A6AA92989013744971DE14A0EDE5B7A" ma:contentTypeVersion="5" ma:contentTypeDescription="" ma:contentTypeScope="" ma:versionID="772e91b11cd0685292d8b4cc8b5ea126">
  <xsd:schema xmlns:xsd="http://www.w3.org/2001/XMLSchema" xmlns:xs="http://www.w3.org/2001/XMLSchema" xmlns:p="http://schemas.microsoft.com/office/2006/metadata/properties" xmlns:ns1="http://schemas.microsoft.com/sharepoint/v3" xmlns:ns2="7f581b9b-67c2-4156-8599-b0e9dadcd181" xmlns:ns3="http://schemas.microsoft.com/sharepoint/v3/fields" xmlns:ns4="b9911885-ff91-4871-a60c-1345790c98e5" xmlns:ns5="a77d81b9-4513-49dc-87ce-de926bffc32d" targetNamespace="http://schemas.microsoft.com/office/2006/metadata/properties" ma:root="true" ma:fieldsID="d54d3c1d0fc20f1177e6585b9a8292e2" ns1:_="" ns2:_="" ns3:_="" ns4:_="" ns5:_="">
    <xsd:import namespace="http://schemas.microsoft.com/sharepoint/v3"/>
    <xsd:import namespace="7f581b9b-67c2-4156-8599-b0e9dadcd181"/>
    <xsd:import namespace="http://schemas.microsoft.com/sharepoint/v3/fields"/>
    <xsd:import namespace="b9911885-ff91-4871-a60c-1345790c98e5"/>
    <xsd:import namespace="a77d81b9-4513-49dc-87ce-de926bffc32d"/>
    <xsd:element name="properties">
      <xsd:complexType>
        <xsd:sequence>
          <xsd:element name="documentManagement">
            <xsd:complexType>
              <xsd:all>
                <xsd:element ref="ns2:Classification" minOccurs="0"/>
                <xsd:element ref="ns3:_Status" minOccurs="0"/>
                <xsd:element ref="ns4:Country" minOccurs="0"/>
                <xsd:element ref="ns1:Language" minOccurs="0"/>
                <xsd:element ref="ns5:_dlc_DocIdUrl" minOccurs="0"/>
                <xsd:element ref="ns5:_dlc_DocId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1" nillable="true" ma:displayName="Language" ma:default="English" ma:format="Dropdown" ma:internalName="Languag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81b9b-67c2-4156-8599-b0e9dadcd181" elementFormDefault="qualified">
    <xsd:import namespace="http://schemas.microsoft.com/office/2006/documentManagement/types"/>
    <xsd:import namespace="http://schemas.microsoft.com/office/infopath/2007/PartnerControls"/>
    <xsd:element name="Classification" ma:index="8" nillable="true" ma:displayName="Classification" ma:default="Internal use" ma:format="Dropdown" ma:internalName="Classification" ma:readOnly="false">
      <xsd:simpleType>
        <xsd:restriction base="dms:Choice">
          <xsd:enumeration value="External use"/>
          <xsd:enumeration value="Internal use"/>
          <xsd:enumeration value="Confidential"/>
          <xsd:enumeration value="Secr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9" nillable="true" ma:displayName="Status" ma:default="Not Started" ma:format="Dropdown" ma:internalName="_Status">
      <xsd:simpleType>
        <xsd:restriction base="dms:Choice">
          <xsd:enumeration value="Not Started"/>
          <xsd:enumeration value="Draft"/>
          <xsd:enumeration value="Reviewed"/>
          <xsd:enumeration value="Scheduled"/>
          <xsd:enumeration value="Published"/>
          <xsd:enumeration value="Final"/>
          <xsd:enumeration value="Expir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11885-ff91-4871-a60c-1345790c98e5" elementFormDefault="qualified">
    <xsd:import namespace="http://schemas.microsoft.com/office/2006/documentManagement/types"/>
    <xsd:import namespace="http://schemas.microsoft.com/office/infopath/2007/PartnerControls"/>
    <xsd:element name="Country" ma:index="10" nillable="true" ma:displayName="Country" ma:default="Switzerland" ma:format="Dropdown" ma:internalName="Country">
      <xsd:simpleType>
        <xsd:restriction base="dms:Choice">
          <xsd:enumeration value="Switzerland"/>
          <xsd:enumeration value="Germany"/>
          <xsd:enumeration value="France"/>
          <xsd:enumeration value="Spain"/>
          <xsd:enumeration value="Argentina"/>
          <xsd:enumeration value="Mexico"/>
          <xsd:enumeration value="Turkey"/>
          <xsd:enumeration value="China"/>
          <xsd:enumeration value="USA"/>
          <xsd:enumeration value="Canada"/>
          <xsd:enumeration value="Great Britain"/>
          <xsd:enumeration value="Italy"/>
          <xsd:enumeration value="Netherlands"/>
          <xsd:enumeration value="Denmark"/>
          <xsd:enumeration value="Sweden"/>
          <xsd:enumeration value="Norway"/>
          <xsd:enumeration value="Finland"/>
          <xsd:enumeration value="Portugal"/>
          <xsd:enumeration value="Japan"/>
          <xsd:enumeration value="Vietnam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7d81b9-4513-49dc-87ce-de926bffc32d" elementFormDefault="qualified">
    <xsd:import namespace="http://schemas.microsoft.com/office/2006/documentManagement/types"/>
    <xsd:import namespace="http://schemas.microsoft.com/office/infopath/2007/PartnerControls"/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5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C84EA0-1A0C-454B-8B1B-A63C0AB99EF1}">
  <ds:schemaRefs>
    <ds:schemaRef ds:uri="a77d81b9-4513-49dc-87ce-de926bffc32d"/>
    <ds:schemaRef ds:uri="http://purl.org/dc/elements/1.1/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schemas.microsoft.com/sharepoint/v3/fields"/>
    <ds:schemaRef ds:uri="http://purl.org/dc/terms/"/>
    <ds:schemaRef ds:uri="7f581b9b-67c2-4156-8599-b0e9dadcd181"/>
    <ds:schemaRef ds:uri="b9911885-ff91-4871-a60c-1345790c98e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1D980F1-3E4C-4C52-9CCD-BA9881C564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f581b9b-67c2-4156-8599-b0e9dadcd181"/>
    <ds:schemaRef ds:uri="http://schemas.microsoft.com/sharepoint/v3/fields"/>
    <ds:schemaRef ds:uri="b9911885-ff91-4871-a60c-1345790c98e5"/>
    <ds:schemaRef ds:uri="a77d81b9-4513-49dc-87ce-de926bffc3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647A66-FD5F-40F3-A3FF-971B90FFBA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737</Words>
  <Application>Microsoft Office PowerPoint</Application>
  <PresentationFormat>Breitbild</PresentationFormat>
  <Paragraphs>193</Paragraphs>
  <Slides>32</Slides>
  <Notes>0</Notes>
  <HiddenSlides>1</HiddenSlides>
  <MMClips>14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Tragic Marker</vt:lpstr>
      <vt:lpstr>Symbol</vt:lpstr>
      <vt:lpstr>Arial</vt:lpstr>
      <vt:lpstr>DengXian</vt:lpstr>
      <vt:lpstr>Calibri</vt:lpstr>
      <vt:lpstr>Phonak</vt:lpstr>
      <vt:lpstr>PowerPoint-Präsentation</vt:lpstr>
      <vt:lpstr>Introduction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</dc:title>
  <dc:creator>Pete Hanson</dc:creator>
  <cp:keywords/>
  <cp:lastModifiedBy>Wenger, Susanne</cp:lastModifiedBy>
  <cp:revision>541</cp:revision>
  <cp:lastPrinted>2018-06-01T12:34:52Z</cp:lastPrinted>
  <dcterms:created xsi:type="dcterms:W3CDTF">2018-05-22T08:25:54Z</dcterms:created>
  <dcterms:modified xsi:type="dcterms:W3CDTF">2019-05-24T07:59:28Z</dcterms:modified>
  <cp:contentStatus>Not Started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0x0101006B9B8DA3E3BF57468583718B301FA492001A6AA92989013744971DE14A0EDE5B7A</vt:lpwstr>
  </property>
  <property fmtid="{D5CDD505-2E9C-101B-9397-08002B2CF9AE}" pid="3" name="_dlc_DocIdItemGuid">
    <vt:lpwstr>fd59cf6d-040d-4288-9612-ce469f0a5a89</vt:lpwstr>
  </property>
  <property fmtid="{D5CDD505-2E9C-101B-9397-08002B2CF9AE}" pid="4" name="ArticulateGUID">
    <vt:lpwstr>342D2D10-49E2-46A2-3F3F-3F4A6F1B1B1D</vt:lpwstr>
  </property>
  <property fmtid="{D5CDD505-2E9C-101B-9397-08002B2CF9AE}" pid="5" name="ArticulatePath">
    <vt:lpwstr>Hearing and Me</vt:lpwstr>
  </property>
</Properties>
</file>